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48" r:id="rId1"/>
  </p:sldMasterIdLst>
  <p:notesMasterIdLst>
    <p:notesMasterId r:id="rId16"/>
  </p:notesMasterIdLst>
  <p:sldIdLst>
    <p:sldId id="317" r:id="rId2"/>
    <p:sldId id="344" r:id="rId3"/>
    <p:sldId id="695" r:id="rId4"/>
    <p:sldId id="698" r:id="rId5"/>
    <p:sldId id="355" r:id="rId6"/>
    <p:sldId id="356" r:id="rId7"/>
    <p:sldId id="700" r:id="rId8"/>
    <p:sldId id="694" r:id="rId9"/>
    <p:sldId id="701" r:id="rId10"/>
    <p:sldId id="703" r:id="rId11"/>
    <p:sldId id="275" r:id="rId12"/>
    <p:sldId id="416" r:id="rId13"/>
    <p:sldId id="537" r:id="rId14"/>
    <p:sldId id="693" r:id="rId15"/>
  </p:sldIdLst>
  <p:sldSz cx="9144000" cy="5143500" type="screen16x9"/>
  <p:notesSz cx="6858000" cy="9144000"/>
  <p:custDataLst>
    <p:tags r:id="rId1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2B995D"/>
    <a:srgbClr val="00B050"/>
    <a:srgbClr val="1456C9"/>
    <a:srgbClr val="ACE4ED"/>
    <a:srgbClr val="323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9409C8-807E-417D-8E5C-ACAB7E932BC8}">
  <a:tblStyle styleId="{379409C8-807E-417D-8E5C-ACAB7E932B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88364" autoAdjust="0"/>
  </p:normalViewPr>
  <p:slideViewPr>
    <p:cSldViewPr snapToGrid="0" showGuides="1">
      <p:cViewPr varScale="1">
        <p:scale>
          <a:sx n="70" d="100"/>
          <a:sy n="70" d="100"/>
        </p:scale>
        <p:origin x="1080" y="48"/>
      </p:cViewPr>
      <p:guideLst>
        <p:guide orient="horz" pos="162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audio2.wav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a4b3dae7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a4b3dae72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52952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735de951b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735de951b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7579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bc34b9c7ec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bc34b9c7ec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8546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bc34b9c7ec_0_9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bc34b9c7ec_0_9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25703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735de951b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735de951b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334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735de951b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735de951b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27387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D7FFCB42-FD33-4461-AFC4-5004EE42894C}" type="slidenum">
              <a:rPr kumimoji="0" lang="en-US" sz="12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11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5807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FFCB42-FD33-4461-AFC4-5004EE42894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6020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endParaRPr dirty="0"/>
          </a:p>
        </p:txBody>
      </p:sp>
      <p:sp>
        <p:nvSpPr>
          <p:cNvPr id="150" name="Google Shape;150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+mn-ea"/>
                <a:cs typeface="Tahoma" panose="020B0604030504040204" pitchFamily="34" charset="0"/>
                <a:sym typeface="Arial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  <a:tabLst/>
                <a:defRPr/>
              </a:pPr>
              <a:t>13</a:t>
            </a:fld>
            <a:endParaRPr kumimoji="0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+mn-ea"/>
              <a:cs typeface="Tahoma" panose="020B060403050404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2498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09900" y="1065150"/>
            <a:ext cx="5924100" cy="25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ebas Neue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873850" y="3588453"/>
            <a:ext cx="3396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89875" y="-692762"/>
            <a:ext cx="9730813" cy="6707963"/>
            <a:chOff x="-289875" y="-692762"/>
            <a:chExt cx="9730813" cy="6707963"/>
          </a:xfrm>
        </p:grpSpPr>
        <p:sp>
          <p:nvSpPr>
            <p:cNvPr id="12" name="Google Shape;12;p2"/>
            <p:cNvSpPr/>
            <p:nvPr/>
          </p:nvSpPr>
          <p:spPr>
            <a:xfrm>
              <a:off x="8655238" y="3819877"/>
              <a:ext cx="785700" cy="815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4637" y="5037272"/>
              <a:ext cx="499500" cy="5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6890150" y="4263000"/>
              <a:ext cx="2539875" cy="1752200"/>
              <a:chOff x="6890150" y="4263000"/>
              <a:chExt cx="2539875" cy="175220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428662" y="4263000"/>
                <a:ext cx="849300" cy="88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6890150" y="4477508"/>
                <a:ext cx="2539875" cy="1537692"/>
                <a:chOff x="6890150" y="4096508"/>
                <a:chExt cx="2539875" cy="1537692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7968425" y="4096508"/>
                  <a:ext cx="1461600" cy="1317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6890150" y="4433600"/>
                  <a:ext cx="1387800" cy="1200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" name="Google Shape;19;p2"/>
            <p:cNvSpPr/>
            <p:nvPr/>
          </p:nvSpPr>
          <p:spPr>
            <a:xfrm>
              <a:off x="8430775" y="1983775"/>
              <a:ext cx="272700" cy="28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387966">
              <a:off x="8162434" y="-241096"/>
              <a:ext cx="1028603" cy="957106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257478" y="2591248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flipH="1">
              <a:off x="-158887" y="4260144"/>
              <a:ext cx="785700" cy="81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-289875" y="-692762"/>
              <a:ext cx="3089525" cy="1738738"/>
              <a:chOff x="-289875" y="-692762"/>
              <a:chExt cx="3089525" cy="1738738"/>
            </a:xfrm>
          </p:grpSpPr>
          <p:sp>
            <p:nvSpPr>
              <p:cNvPr id="24" name="Google Shape;24;p2"/>
              <p:cNvSpPr/>
              <p:nvPr/>
            </p:nvSpPr>
            <p:spPr>
              <a:xfrm flipH="1">
                <a:off x="2300150" y="-322478"/>
                <a:ext cx="499500" cy="518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-289875" y="-692762"/>
                <a:ext cx="2334675" cy="1738738"/>
                <a:chOff x="-289875" y="-692762"/>
                <a:chExt cx="2334675" cy="1738738"/>
              </a:xfrm>
            </p:grpSpPr>
            <p:sp>
              <p:nvSpPr>
                <p:cNvPr id="26" name="Google Shape;26;p2"/>
                <p:cNvSpPr/>
                <p:nvPr/>
              </p:nvSpPr>
              <p:spPr>
                <a:xfrm>
                  <a:off x="1000800" y="-692762"/>
                  <a:ext cx="1044000" cy="10494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-289875" y="-491825"/>
                  <a:ext cx="1607400" cy="15378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19344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323980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8901430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2708151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11910707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32"/>
          <p:cNvGrpSpPr/>
          <p:nvPr/>
        </p:nvGrpSpPr>
        <p:grpSpPr>
          <a:xfrm>
            <a:off x="5974637" y="3284325"/>
            <a:ext cx="3466301" cy="2349875"/>
            <a:chOff x="5974637" y="3284325"/>
            <a:chExt cx="3466301" cy="2349875"/>
          </a:xfrm>
        </p:grpSpPr>
        <p:sp>
          <p:nvSpPr>
            <p:cNvPr id="492" name="Google Shape;492;p32"/>
            <p:cNvSpPr/>
            <p:nvPr/>
          </p:nvSpPr>
          <p:spPr>
            <a:xfrm>
              <a:off x="8655238" y="3438877"/>
              <a:ext cx="785700" cy="815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7140037" y="3904950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974637" y="4656272"/>
              <a:ext cx="499500" cy="5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5" name="Google Shape;495;p32"/>
            <p:cNvGrpSpPr/>
            <p:nvPr/>
          </p:nvGrpSpPr>
          <p:grpSpPr>
            <a:xfrm>
              <a:off x="6890150" y="4096508"/>
              <a:ext cx="2539875" cy="1537692"/>
              <a:chOff x="6890150" y="4096508"/>
              <a:chExt cx="2539875" cy="1537692"/>
            </a:xfrm>
          </p:grpSpPr>
          <p:sp>
            <p:nvSpPr>
              <p:cNvPr id="496" name="Google Shape;496;p32"/>
              <p:cNvSpPr/>
              <p:nvPr/>
            </p:nvSpPr>
            <p:spPr>
              <a:xfrm>
                <a:off x="7968425" y="4096508"/>
                <a:ext cx="1461600" cy="131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2"/>
              <p:cNvSpPr/>
              <p:nvPr/>
            </p:nvSpPr>
            <p:spPr>
              <a:xfrm>
                <a:off x="6890150" y="4433600"/>
                <a:ext cx="1387800" cy="1200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" name="Google Shape;498;p32"/>
            <p:cNvSpPr/>
            <p:nvPr/>
          </p:nvSpPr>
          <p:spPr>
            <a:xfrm>
              <a:off x="8003575" y="3284325"/>
              <a:ext cx="272700" cy="28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>
            <a:off x="173156" y="3057500"/>
            <a:ext cx="9234594" cy="3263625"/>
            <a:chOff x="173156" y="2828900"/>
            <a:chExt cx="9234594" cy="3263625"/>
          </a:xfrm>
        </p:grpSpPr>
        <p:grpSp>
          <p:nvGrpSpPr>
            <p:cNvPr id="501" name="Google Shape;501;p33"/>
            <p:cNvGrpSpPr/>
            <p:nvPr/>
          </p:nvGrpSpPr>
          <p:grpSpPr>
            <a:xfrm>
              <a:off x="173156" y="2828900"/>
              <a:ext cx="9134107" cy="2468997"/>
              <a:chOff x="173156" y="2828900"/>
              <a:chExt cx="9134107" cy="2468997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8521563" y="3789827"/>
                <a:ext cx="785700" cy="815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3"/>
              <p:cNvSpPr/>
              <p:nvPr/>
            </p:nvSpPr>
            <p:spPr>
              <a:xfrm>
                <a:off x="5459037" y="4164975"/>
                <a:ext cx="849300" cy="88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3"/>
              <p:cNvSpPr/>
              <p:nvPr/>
            </p:nvSpPr>
            <p:spPr>
              <a:xfrm>
                <a:off x="173156" y="4380055"/>
                <a:ext cx="272700" cy="282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3"/>
              <p:cNvSpPr/>
              <p:nvPr/>
            </p:nvSpPr>
            <p:spPr>
              <a:xfrm>
                <a:off x="8314500" y="2828900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3"/>
              <p:cNvSpPr/>
              <p:nvPr/>
            </p:nvSpPr>
            <p:spPr>
              <a:xfrm flipH="1">
                <a:off x="2427750" y="4779497"/>
                <a:ext cx="499500" cy="518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33"/>
            <p:cNvGrpSpPr/>
            <p:nvPr/>
          </p:nvGrpSpPr>
          <p:grpSpPr>
            <a:xfrm>
              <a:off x="5886925" y="4097675"/>
              <a:ext cx="3520825" cy="1994850"/>
              <a:chOff x="5886925" y="4097675"/>
              <a:chExt cx="3520825" cy="1994850"/>
            </a:xfrm>
          </p:grpSpPr>
          <p:sp>
            <p:nvSpPr>
              <p:cNvPr id="508" name="Google Shape;508;p33"/>
              <p:cNvSpPr/>
              <p:nvPr/>
            </p:nvSpPr>
            <p:spPr>
              <a:xfrm>
                <a:off x="8097350" y="4380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3"/>
              <p:cNvSpPr/>
              <p:nvPr/>
            </p:nvSpPr>
            <p:spPr>
              <a:xfrm>
                <a:off x="6730775" y="409767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3"/>
              <p:cNvSpPr/>
              <p:nvPr/>
            </p:nvSpPr>
            <p:spPr>
              <a:xfrm>
                <a:off x="5886925" y="4775225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34"/>
          <p:cNvGrpSpPr/>
          <p:nvPr/>
        </p:nvGrpSpPr>
        <p:grpSpPr>
          <a:xfrm>
            <a:off x="-542478" y="-830025"/>
            <a:ext cx="10314178" cy="6894225"/>
            <a:chOff x="-542478" y="-830025"/>
            <a:chExt cx="10314178" cy="6894225"/>
          </a:xfrm>
        </p:grpSpPr>
        <p:grpSp>
          <p:nvGrpSpPr>
            <p:cNvPr id="513" name="Google Shape;513;p34"/>
            <p:cNvGrpSpPr/>
            <p:nvPr/>
          </p:nvGrpSpPr>
          <p:grpSpPr>
            <a:xfrm>
              <a:off x="-259612" y="1296681"/>
              <a:ext cx="10031312" cy="4767519"/>
              <a:chOff x="-259612" y="1296681"/>
              <a:chExt cx="10031312" cy="4767519"/>
            </a:xfrm>
          </p:grpSpPr>
          <p:sp>
            <p:nvSpPr>
              <p:cNvPr id="514" name="Google Shape;514;p34"/>
              <p:cNvSpPr/>
              <p:nvPr/>
            </p:nvSpPr>
            <p:spPr>
              <a:xfrm>
                <a:off x="-58528" y="1296681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-259612" y="2905777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8461300" y="474690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" name="Google Shape;518;p34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519" name="Google Shape;519;p34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1" name="Google Shape;521;p34"/>
            <p:cNvGrpSpPr/>
            <p:nvPr/>
          </p:nvGrpSpPr>
          <p:grpSpPr>
            <a:xfrm>
              <a:off x="-542478" y="-830025"/>
              <a:ext cx="2611931" cy="1750164"/>
              <a:chOff x="-542478" y="-830025"/>
              <a:chExt cx="2611931" cy="1750164"/>
            </a:xfrm>
          </p:grpSpPr>
          <p:sp>
            <p:nvSpPr>
              <p:cNvPr id="522" name="Google Shape;522;p34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_1_1_1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36"/>
          <p:cNvGrpSpPr/>
          <p:nvPr/>
        </p:nvGrpSpPr>
        <p:grpSpPr>
          <a:xfrm>
            <a:off x="-289875" y="-692762"/>
            <a:ext cx="10031725" cy="6347388"/>
            <a:chOff x="-289875" y="-692762"/>
            <a:chExt cx="10031725" cy="6347388"/>
          </a:xfrm>
        </p:grpSpPr>
        <p:grpSp>
          <p:nvGrpSpPr>
            <p:cNvPr id="539" name="Google Shape;539;p36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540" name="Google Shape;540;p36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6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2" name="Google Shape;542;p36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36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545" name="Google Shape;545;p36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6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7" name="Google Shape;547;p36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548" name="Google Shape;548;p36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6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2_1_1_1_1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37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552" name="Google Shape;552;p37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553" name="Google Shape;553;p37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5" name="Google Shape;555;p37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7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37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558" name="Google Shape;558;p37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" name="Google Shape;561;p37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562" name="Google Shape;562;p37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3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6" name="Google Shape;1016;p71"/>
          <p:cNvGrpSpPr/>
          <p:nvPr/>
        </p:nvGrpSpPr>
        <p:grpSpPr>
          <a:xfrm>
            <a:off x="-326212" y="201356"/>
            <a:ext cx="9733962" cy="5891169"/>
            <a:chOff x="-326212" y="201356"/>
            <a:chExt cx="9733962" cy="5891169"/>
          </a:xfrm>
        </p:grpSpPr>
        <p:grpSp>
          <p:nvGrpSpPr>
            <p:cNvPr id="1017" name="Google Shape;1017;p71"/>
            <p:cNvGrpSpPr/>
            <p:nvPr/>
          </p:nvGrpSpPr>
          <p:grpSpPr>
            <a:xfrm>
              <a:off x="173156" y="545775"/>
              <a:ext cx="9234594" cy="5546750"/>
              <a:chOff x="173156" y="545775"/>
              <a:chExt cx="9234594" cy="5546750"/>
            </a:xfrm>
          </p:grpSpPr>
          <p:grpSp>
            <p:nvGrpSpPr>
              <p:cNvPr id="1018" name="Google Shape;1018;p71"/>
              <p:cNvGrpSpPr/>
              <p:nvPr/>
            </p:nvGrpSpPr>
            <p:grpSpPr>
              <a:xfrm>
                <a:off x="173156" y="545775"/>
                <a:ext cx="9134107" cy="4752122"/>
                <a:chOff x="173156" y="545775"/>
                <a:chExt cx="9134107" cy="4752122"/>
              </a:xfrm>
            </p:grpSpPr>
            <p:sp>
              <p:nvSpPr>
                <p:cNvPr id="1019" name="Google Shape;1019;p71"/>
                <p:cNvSpPr/>
                <p:nvPr/>
              </p:nvSpPr>
              <p:spPr>
                <a:xfrm>
                  <a:off x="8521563" y="3789827"/>
                  <a:ext cx="785700" cy="8154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0" name="Google Shape;1020;p71"/>
                <p:cNvSpPr/>
                <p:nvPr/>
              </p:nvSpPr>
              <p:spPr>
                <a:xfrm>
                  <a:off x="5459037" y="4164975"/>
                  <a:ext cx="849300" cy="8805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1" name="Google Shape;1021;p71"/>
                <p:cNvSpPr/>
                <p:nvPr/>
              </p:nvSpPr>
              <p:spPr>
                <a:xfrm>
                  <a:off x="173156" y="4380055"/>
                  <a:ext cx="272700" cy="282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2" name="Google Shape;1022;p71"/>
                <p:cNvSpPr/>
                <p:nvPr/>
              </p:nvSpPr>
              <p:spPr>
                <a:xfrm>
                  <a:off x="8314500" y="545775"/>
                  <a:ext cx="228900" cy="2379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3" name="Google Shape;1023;p71"/>
                <p:cNvSpPr/>
                <p:nvPr/>
              </p:nvSpPr>
              <p:spPr>
                <a:xfrm flipH="1">
                  <a:off x="2427750" y="4779497"/>
                  <a:ext cx="499500" cy="518400"/>
                </a:xfrm>
                <a:prstGeom prst="ellipse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024" name="Google Shape;1024;p71"/>
              <p:cNvGrpSpPr/>
              <p:nvPr/>
            </p:nvGrpSpPr>
            <p:grpSpPr>
              <a:xfrm>
                <a:off x="5886925" y="4097675"/>
                <a:ext cx="3520825" cy="1994850"/>
                <a:chOff x="5886925" y="4097675"/>
                <a:chExt cx="3520825" cy="1994850"/>
              </a:xfrm>
            </p:grpSpPr>
            <p:sp>
              <p:nvSpPr>
                <p:cNvPr id="1025" name="Google Shape;1025;p71"/>
                <p:cNvSpPr/>
                <p:nvPr/>
              </p:nvSpPr>
              <p:spPr>
                <a:xfrm>
                  <a:off x="8097350" y="4380050"/>
                  <a:ext cx="1310400" cy="13173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6" name="Google Shape;1026;p71"/>
                <p:cNvSpPr/>
                <p:nvPr/>
              </p:nvSpPr>
              <p:spPr>
                <a:xfrm>
                  <a:off x="6730775" y="4097675"/>
                  <a:ext cx="1607400" cy="15378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7" name="Google Shape;1027;p71"/>
                <p:cNvSpPr/>
                <p:nvPr/>
              </p:nvSpPr>
              <p:spPr>
                <a:xfrm>
                  <a:off x="5886925" y="4775225"/>
                  <a:ext cx="1310400" cy="13173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028" name="Google Shape;1028;p71"/>
            <p:cNvGrpSpPr/>
            <p:nvPr/>
          </p:nvGrpSpPr>
          <p:grpSpPr>
            <a:xfrm>
              <a:off x="-326212" y="201356"/>
              <a:ext cx="9323012" cy="4204619"/>
              <a:chOff x="-326212" y="201356"/>
              <a:chExt cx="9323012" cy="4204619"/>
            </a:xfrm>
          </p:grpSpPr>
          <p:sp>
            <p:nvSpPr>
              <p:cNvPr id="1029" name="Google Shape;1029;p71"/>
              <p:cNvSpPr/>
              <p:nvPr/>
            </p:nvSpPr>
            <p:spPr>
              <a:xfrm>
                <a:off x="1029372" y="201356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71"/>
              <p:cNvSpPr/>
              <p:nvPr/>
            </p:nvSpPr>
            <p:spPr>
              <a:xfrm>
                <a:off x="-326212" y="2062077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71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32" name="Google Shape;1032;p71"/>
          <p:cNvSpPr txBox="1">
            <a:spLocks noGrp="1"/>
          </p:cNvSpPr>
          <p:nvPr>
            <p:ph type="body" idx="1"/>
          </p:nvPr>
        </p:nvSpPr>
        <p:spPr>
          <a:xfrm>
            <a:off x="715050" y="1338750"/>
            <a:ext cx="7713900" cy="24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unito Light"/>
              <a:buChar char="●"/>
              <a:defRPr sz="14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marL="1371600" lvl="2" indent="-32385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marL="1828800" lvl="3" indent="-32385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marL="3200400" lvl="6" indent="-31115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marL="3657600" lvl="7" indent="-311150" rtl="0"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1033" name="Google Shape;1033;p71"/>
          <p:cNvSpPr txBox="1">
            <a:spLocks noGrp="1"/>
          </p:cNvSpPr>
          <p:nvPr>
            <p:ph type="title"/>
          </p:nvPr>
        </p:nvSpPr>
        <p:spPr>
          <a:xfrm>
            <a:off x="737709" y="342285"/>
            <a:ext cx="7713900" cy="50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68609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628650" y="1369219"/>
            <a:ext cx="78867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4CDDB81A-DA3D-4D18-9CE9-8523E24EB8CC}" type="datetimeFigureOut">
              <a:rPr lang="zh-CN" altLang="en-US" smtClean="0"/>
              <a:t>2023/4/11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/>
          <a:p>
            <a:fld id="{30C89A15-A3A7-42C2-A338-8224F2B1A0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676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4CDDB81A-DA3D-4D18-9CE9-8523E24EB8CC}" type="datetimeFigureOut">
              <a:rPr lang="zh-CN" altLang="en-US" smtClean="0"/>
              <a:t>2023/4/11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</p:spPr>
        <p:txBody>
          <a:bodyPr/>
          <a:lstStyle/>
          <a:p>
            <a:fld id="{30C89A15-A3A7-42C2-A338-8224F2B1A0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161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433311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34F555D-46D3-A24B-9C9E-F4E5D605E61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9144000" cy="5143500"/>
          </a:xfrm>
          <a:prstGeom prst="rect">
            <a:avLst/>
          </a:prstGeom>
          <a:pattFill prst="pct90">
            <a:fgClr>
              <a:schemeClr val="accent2">
                <a:lumMod val="40000"/>
                <a:lumOff val="60000"/>
              </a:schemeClr>
            </a:fgClr>
            <a:bgClr>
              <a:schemeClr val="accent2"/>
            </a:bgClr>
          </a:patt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779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12152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128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3204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7629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1_Table of contents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5064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ONE_COLUMN_TEXT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4"/>
          <p:cNvGrpSpPr/>
          <p:nvPr/>
        </p:nvGrpSpPr>
        <p:grpSpPr>
          <a:xfrm>
            <a:off x="7032825" y="-612750"/>
            <a:ext cx="2709025" cy="2044550"/>
            <a:chOff x="7032825" y="-612750"/>
            <a:chExt cx="2709025" cy="2044550"/>
          </a:xfrm>
        </p:grpSpPr>
        <p:sp>
          <p:nvSpPr>
            <p:cNvPr id="176" name="Google Shape;176;p14"/>
            <p:cNvSpPr/>
            <p:nvPr/>
          </p:nvSpPr>
          <p:spPr>
            <a:xfrm>
              <a:off x="8134450" y="-512800"/>
              <a:ext cx="1607400" cy="1944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7032825" y="-612750"/>
              <a:ext cx="1393500" cy="1454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14"/>
          <p:cNvGrpSpPr/>
          <p:nvPr/>
        </p:nvGrpSpPr>
        <p:grpSpPr>
          <a:xfrm>
            <a:off x="-542478" y="-875363"/>
            <a:ext cx="2611931" cy="1750164"/>
            <a:chOff x="-542478" y="-830025"/>
            <a:chExt cx="2611931" cy="1750164"/>
          </a:xfrm>
        </p:grpSpPr>
        <p:sp>
          <p:nvSpPr>
            <p:cNvPr id="179" name="Google Shape;179;p14"/>
            <p:cNvSpPr/>
            <p:nvPr/>
          </p:nvSpPr>
          <p:spPr>
            <a:xfrm rot="10800000">
              <a:off x="-542478" y="-806061"/>
              <a:ext cx="1607400" cy="172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 rot="10800000">
              <a:off x="562553" y="-830025"/>
              <a:ext cx="1506900" cy="150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14"/>
          <p:cNvGrpSpPr/>
          <p:nvPr/>
        </p:nvGrpSpPr>
        <p:grpSpPr>
          <a:xfrm>
            <a:off x="-259612" y="1251344"/>
            <a:ext cx="10031312" cy="4767519"/>
            <a:chOff x="-259612" y="1296681"/>
            <a:chExt cx="10031312" cy="4767519"/>
          </a:xfrm>
        </p:grpSpPr>
        <p:sp>
          <p:nvSpPr>
            <p:cNvPr id="182" name="Google Shape;182;p14"/>
            <p:cNvSpPr/>
            <p:nvPr/>
          </p:nvSpPr>
          <p:spPr>
            <a:xfrm>
              <a:off x="-58528" y="1296681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-259612" y="2905777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8461300" y="4746900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8767900" y="4168075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711600" y="342775"/>
            <a:ext cx="77208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1"/>
          </p:nvPr>
        </p:nvSpPr>
        <p:spPr>
          <a:xfrm>
            <a:off x="4743094" y="3477644"/>
            <a:ext cx="21105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2"/>
          </p:nvPr>
        </p:nvSpPr>
        <p:spPr>
          <a:xfrm>
            <a:off x="581813" y="1606461"/>
            <a:ext cx="21105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subTitle" idx="3"/>
          </p:nvPr>
        </p:nvSpPr>
        <p:spPr>
          <a:xfrm>
            <a:off x="2428734" y="3477644"/>
            <a:ext cx="21105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4"/>
          </p:nvPr>
        </p:nvSpPr>
        <p:spPr>
          <a:xfrm>
            <a:off x="6451688" y="1606461"/>
            <a:ext cx="21105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1_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7279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Text"/>
              <a:buNone/>
              <a:defRPr sz="2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763" r:id="rId3"/>
    <p:sldLayoutId id="2147483761" r:id="rId4"/>
    <p:sldLayoutId id="2147483759" r:id="rId5"/>
    <p:sldLayoutId id="2147483757" r:id="rId6"/>
    <p:sldLayoutId id="2147483755" r:id="rId7"/>
    <p:sldLayoutId id="2147483660" r:id="rId8"/>
    <p:sldLayoutId id="2147483764" r:id="rId9"/>
    <p:sldLayoutId id="2147483762" r:id="rId10"/>
    <p:sldLayoutId id="2147483760" r:id="rId11"/>
    <p:sldLayoutId id="2147483758" r:id="rId12"/>
    <p:sldLayoutId id="2147483756" r:id="rId13"/>
    <p:sldLayoutId id="2147483754" r:id="rId14"/>
    <p:sldLayoutId id="2147483678" r:id="rId15"/>
    <p:sldLayoutId id="2147483679" r:id="rId16"/>
    <p:sldLayoutId id="2147483680" r:id="rId17"/>
    <p:sldLayoutId id="2147483682" r:id="rId18"/>
    <p:sldLayoutId id="2147483683" r:id="rId19"/>
    <p:sldLayoutId id="2147483750" r:id="rId20"/>
    <p:sldLayoutId id="2147483751" r:id="rId21"/>
    <p:sldLayoutId id="2147483752" r:id="rId22"/>
    <p:sldLayoutId id="2147483753" r:id="rId23"/>
    <p:sldLayoutId id="2147483765" r:id="rId2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7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9.png"/><Relationship Id="rId11" Type="http://schemas.openxmlformats.org/officeDocument/2006/relationships/image" Target="../media/image2.png"/><Relationship Id="rId5" Type="http://schemas.openxmlformats.org/officeDocument/2006/relationships/image" Target="../media/image18.jpeg"/><Relationship Id="rId10" Type="http://schemas.openxmlformats.org/officeDocument/2006/relationships/image" Target="../media/image23.png"/><Relationship Id="rId4" Type="http://schemas.microsoft.com/office/2007/relationships/hdphoto" Target="../media/hdphoto1.wdp"/><Relationship Id="rId9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audio2.wav"/><Relationship Id="rId11" Type="http://schemas.openxmlformats.org/officeDocument/2006/relationships/image" Target="../media/image2.png"/><Relationship Id="rId5" Type="http://schemas.openxmlformats.org/officeDocument/2006/relationships/audio" Target="../media/audio1.wav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20.xml"/><Relationship Id="rId7" Type="http://schemas.openxmlformats.org/officeDocument/2006/relationships/image" Target="../media/image5.png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audio" Target="../media/audio1.wav"/><Relationship Id="rId11" Type="http://schemas.openxmlformats.org/officeDocument/2006/relationships/image" Target="../media/image2.png"/><Relationship Id="rId5" Type="http://schemas.openxmlformats.org/officeDocument/2006/relationships/audio" Target="../media/audio2.wav"/><Relationship Id="rId10" Type="http://schemas.openxmlformats.org/officeDocument/2006/relationships/image" Target="../media/image8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DAA43-ABD7-F088-2EFE-824487544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769" y="837251"/>
            <a:ext cx="6246363" cy="677649"/>
          </a:xfrm>
        </p:spPr>
        <p:txBody>
          <a:bodyPr/>
          <a:lstStyle/>
          <a:p>
            <a:r>
              <a:rPr lang="en-US" sz="4800">
                <a:solidFill>
                  <a:schemeClr val="bg1">
                    <a:lumMod val="25000"/>
                  </a:schemeClr>
                </a:solidFill>
                <a:latin typeface="#9Slide03 AmpleSoft Bold" panose="02000000000000000000" pitchFamily="2" charset="0"/>
                <a:ea typeface="#9Slide03 Roboto Condensed Ligh" panose="02000000000000000000" pitchFamily="2" charset="0"/>
              </a:rPr>
              <a:t>NỘI QUY TIẾT HỌC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EE32A-41E3-B5D3-65B7-7680338CD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D844C3-83AC-9D9C-178B-4F9870352AEA}"/>
              </a:ext>
            </a:extLst>
          </p:cNvPr>
          <p:cNvGrpSpPr/>
          <p:nvPr/>
        </p:nvGrpSpPr>
        <p:grpSpPr>
          <a:xfrm>
            <a:off x="411061" y="1686187"/>
            <a:ext cx="8095376" cy="2759978"/>
            <a:chOff x="457201" y="1428748"/>
            <a:chExt cx="8229598" cy="26270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A26C34-D89A-E3A9-C5D5-FE1B943AD0D6}"/>
                </a:ext>
              </a:extLst>
            </p:cNvPr>
            <p:cNvSpPr/>
            <p:nvPr/>
          </p:nvSpPr>
          <p:spPr>
            <a:xfrm>
              <a:off x="457201" y="1428748"/>
              <a:ext cx="2743199" cy="2627053"/>
            </a:xfrm>
            <a:prstGeom prst="rect">
              <a:avLst/>
            </a:prstGeom>
            <a:solidFill>
              <a:srgbClr val="DF170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GI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Ơ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TAY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KHI CÓ Ý KIẾN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8726E5-92C6-8F9D-3333-F5B5E2B25879}"/>
                </a:ext>
              </a:extLst>
            </p:cNvPr>
            <p:cNvSpPr/>
            <p:nvPr/>
          </p:nvSpPr>
          <p:spPr>
            <a:xfrm>
              <a:off x="3200401" y="1428748"/>
              <a:ext cx="2743199" cy="2627053"/>
            </a:xfrm>
            <a:prstGeom prst="rect">
              <a:avLst/>
            </a:prstGeom>
            <a:solidFill>
              <a:srgbClr val="DBAF3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NGỒI ĐÚNG 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Ư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THẾ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52DD65-D8C0-AB06-EF43-D73039AE6FAB}"/>
                </a:ext>
              </a:extLst>
            </p:cNvPr>
            <p:cNvSpPr/>
            <p:nvPr/>
          </p:nvSpPr>
          <p:spPr>
            <a:xfrm>
              <a:off x="5943600" y="1428748"/>
              <a:ext cx="2743199" cy="2627053"/>
            </a:xfrm>
            <a:prstGeom prst="rect">
              <a:avLst/>
            </a:prstGeom>
            <a:solidFill>
              <a:srgbClr val="5B9B3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ÂM LƯỢNG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MỨC 0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F313C97-A0C9-670B-FADC-7DC13FF211C7}"/>
                </a:ext>
              </a:extLst>
            </p:cNvPr>
            <p:cNvGrpSpPr/>
            <p:nvPr/>
          </p:nvGrpSpPr>
          <p:grpSpPr>
            <a:xfrm>
              <a:off x="6248400" y="2677913"/>
              <a:ext cx="2097299" cy="1155742"/>
              <a:chOff x="6504990" y="3028950"/>
              <a:chExt cx="1590082" cy="876234"/>
            </a:xfrm>
          </p:grpSpPr>
          <p:sp>
            <p:nvSpPr>
              <p:cNvPr id="17" name="Donut 12">
                <a:extLst>
                  <a:ext uri="{FF2B5EF4-FFF2-40B4-BE49-F238E27FC236}">
                    <a16:creationId xmlns:a16="http://schemas.microsoft.com/office/drawing/2014/main" id="{2A33C5D5-0D58-C14A-E71C-AAAC581018B0}"/>
                  </a:ext>
                </a:extLst>
              </p:cNvPr>
              <p:cNvSpPr/>
              <p:nvPr/>
            </p:nvSpPr>
            <p:spPr>
              <a:xfrm>
                <a:off x="6504990" y="3461036"/>
                <a:ext cx="432087" cy="432086"/>
              </a:xfrm>
              <a:prstGeom prst="donut">
                <a:avLst>
                  <a:gd name="adj" fmla="val 11667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endParaRP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786CFE1-9F0A-F02E-FF00-2B7FA3FFBD61}"/>
                  </a:ext>
                </a:extLst>
              </p:cNvPr>
              <p:cNvCxnSpPr>
                <a:stCxn id="17" idx="7"/>
                <a:endCxn id="17" idx="3"/>
              </p:cNvCxnSpPr>
              <p:nvPr/>
            </p:nvCxnSpPr>
            <p:spPr>
              <a:xfrm flipH="1">
                <a:off x="6568268" y="3524314"/>
                <a:ext cx="305531" cy="305531"/>
              </a:xfrm>
              <a:prstGeom prst="line">
                <a:avLst/>
              </a:prstGeom>
              <a:noFill/>
              <a:ln w="762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C40F29A-D13A-D0AB-8D64-3D91A6EBD5DB}"/>
                  </a:ext>
                </a:extLst>
              </p:cNvPr>
              <p:cNvSpPr/>
              <p:nvPr/>
            </p:nvSpPr>
            <p:spPr>
              <a:xfrm>
                <a:off x="7009452" y="3559698"/>
                <a:ext cx="217124" cy="33342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920198A-7E61-8156-2588-C77A554A6496}"/>
                  </a:ext>
                </a:extLst>
              </p:cNvPr>
              <p:cNvSpPr/>
              <p:nvPr/>
            </p:nvSpPr>
            <p:spPr>
              <a:xfrm>
                <a:off x="7298951" y="3387808"/>
                <a:ext cx="217124" cy="514361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39D41A1-C439-364D-8C25-E6C978FA50A9}"/>
                  </a:ext>
                </a:extLst>
              </p:cNvPr>
              <p:cNvSpPr/>
              <p:nvPr/>
            </p:nvSpPr>
            <p:spPr>
              <a:xfrm>
                <a:off x="7588450" y="3240043"/>
                <a:ext cx="217124" cy="65911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3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2DE4A3D-3C7F-6583-F455-3C487879DC4C}"/>
                  </a:ext>
                </a:extLst>
              </p:cNvPr>
              <p:cNvSpPr/>
              <p:nvPr/>
            </p:nvSpPr>
            <p:spPr>
              <a:xfrm>
                <a:off x="7877948" y="3028950"/>
                <a:ext cx="217124" cy="87623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4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257EE26-DA60-EC5A-D1A7-4F8B3B9E0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355" y="2487224"/>
              <a:ext cx="1342621" cy="1342621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D368C98-9827-038F-0974-BC0441C38B32}"/>
                </a:ext>
              </a:extLst>
            </p:cNvPr>
            <p:cNvGrpSpPr/>
            <p:nvPr/>
          </p:nvGrpSpPr>
          <p:grpSpPr>
            <a:xfrm>
              <a:off x="3955581" y="2399651"/>
              <a:ext cx="1472376" cy="1372858"/>
              <a:chOff x="3898109" y="2444887"/>
              <a:chExt cx="1472376" cy="137285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42ACED8-610D-B6A9-F2C4-946F54D7F7FB}"/>
                  </a:ext>
                </a:extLst>
              </p:cNvPr>
              <p:cNvGrpSpPr/>
              <p:nvPr/>
            </p:nvGrpSpPr>
            <p:grpSpPr>
              <a:xfrm>
                <a:off x="3898109" y="2444887"/>
                <a:ext cx="1472376" cy="1372858"/>
                <a:chOff x="3898109" y="2444887"/>
                <a:chExt cx="1472376" cy="1372858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A8543C4F-7EF0-3788-8499-52733C84D83B}"/>
                    </a:ext>
                  </a:extLst>
                </p:cNvPr>
                <p:cNvGrpSpPr/>
                <p:nvPr/>
              </p:nvGrpSpPr>
              <p:grpSpPr>
                <a:xfrm>
                  <a:off x="3898109" y="2444887"/>
                  <a:ext cx="1472376" cy="1372858"/>
                  <a:chOff x="4088426" y="2677913"/>
                  <a:chExt cx="1132947" cy="1056371"/>
                </a:xfrm>
              </p:grpSpPr>
              <p:cxnSp>
                <p:nvCxnSpPr>
                  <p:cNvPr id="15" name="Straight Connector 14">
                    <a:extLst>
                      <a:ext uri="{FF2B5EF4-FFF2-40B4-BE49-F238E27FC236}">
                        <a16:creationId xmlns:a16="http://schemas.microsoft.com/office/drawing/2014/main" id="{4CE6107E-6795-F8CD-9499-819A7B8904B7}"/>
                      </a:ext>
                    </a:extLst>
                  </p:cNvPr>
                  <p:cNvCxnSpPr/>
                  <p:nvPr/>
                </p:nvCxnSpPr>
                <p:spPr>
                  <a:xfrm>
                    <a:off x="4108937" y="2677913"/>
                    <a:ext cx="0" cy="1056371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6E21DEDE-89BD-2887-7497-4551B98518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088426" y="3714750"/>
                    <a:ext cx="1132947" cy="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84C4AD80-199C-4CAB-F358-BEE6F75CCCA9}"/>
                    </a:ext>
                  </a:extLst>
                </p:cNvPr>
                <p:cNvSpPr/>
                <p:nvPr/>
              </p:nvSpPr>
              <p:spPr>
                <a:xfrm>
                  <a:off x="3932384" y="3458538"/>
                  <a:ext cx="304800" cy="327285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3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C11FC5-6865-0705-C7AB-E9858D70AB93}"/>
                  </a:ext>
                </a:extLst>
              </p:cNvPr>
              <p:cNvSpPr txBox="1"/>
              <p:nvPr/>
            </p:nvSpPr>
            <p:spPr>
              <a:xfrm>
                <a:off x="4189694" y="3158534"/>
                <a:ext cx="4892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mbria" panose="02040503050406030204" pitchFamily="18" charset="0"/>
                  </a:rPr>
                  <a:t>90</a:t>
                </a:r>
              </a:p>
            </p:txBody>
          </p:sp>
        </p:grpSp>
      </p:grpSp>
      <p:grpSp>
        <p:nvGrpSpPr>
          <p:cNvPr id="23" name="Google Shape;288;p35">
            <a:extLst>
              <a:ext uri="{FF2B5EF4-FFF2-40B4-BE49-F238E27FC236}">
                <a16:creationId xmlns:a16="http://schemas.microsoft.com/office/drawing/2014/main" id="{0AD4603A-4FAD-A19B-EC60-3110B3B7B6E7}"/>
              </a:ext>
            </a:extLst>
          </p:cNvPr>
          <p:cNvGrpSpPr/>
          <p:nvPr/>
        </p:nvGrpSpPr>
        <p:grpSpPr>
          <a:xfrm>
            <a:off x="7356440" y="177241"/>
            <a:ext cx="1347205" cy="1376642"/>
            <a:chOff x="5970825" y="1928038"/>
            <a:chExt cx="1569800" cy="1667650"/>
          </a:xfrm>
        </p:grpSpPr>
        <p:sp>
          <p:nvSpPr>
            <p:cNvPr id="24" name="Google Shape;289;p35">
              <a:extLst>
                <a:ext uri="{FF2B5EF4-FFF2-40B4-BE49-F238E27FC236}">
                  <a16:creationId xmlns:a16="http://schemas.microsoft.com/office/drawing/2014/main" id="{76846D14-B57C-9938-94FC-1CEA26DF835D}"/>
                </a:ext>
              </a:extLst>
            </p:cNvPr>
            <p:cNvSpPr/>
            <p:nvPr/>
          </p:nvSpPr>
          <p:spPr>
            <a:xfrm>
              <a:off x="6216675" y="1948963"/>
              <a:ext cx="1179075" cy="853200"/>
            </a:xfrm>
            <a:custGeom>
              <a:avLst/>
              <a:gdLst/>
              <a:ahLst/>
              <a:cxnLst/>
              <a:rect l="l" t="t" r="r" b="b"/>
              <a:pathLst>
                <a:path w="47163" h="34128" extrusionOk="0">
                  <a:moveTo>
                    <a:pt x="46785" y="22201"/>
                  </a:moveTo>
                  <a:cubicBezTo>
                    <a:pt x="46221" y="21217"/>
                    <a:pt x="45844" y="20150"/>
                    <a:pt x="45216" y="19209"/>
                  </a:cubicBezTo>
                  <a:cubicBezTo>
                    <a:pt x="44881" y="18685"/>
                    <a:pt x="44861" y="18079"/>
                    <a:pt x="45321" y="17556"/>
                  </a:cubicBezTo>
                  <a:cubicBezTo>
                    <a:pt x="45865" y="16928"/>
                    <a:pt x="46179" y="16216"/>
                    <a:pt x="46074" y="15379"/>
                  </a:cubicBezTo>
                  <a:cubicBezTo>
                    <a:pt x="46053" y="15191"/>
                    <a:pt x="46074" y="14982"/>
                    <a:pt x="46074" y="14773"/>
                  </a:cubicBezTo>
                  <a:cubicBezTo>
                    <a:pt x="46116" y="14438"/>
                    <a:pt x="45969" y="14187"/>
                    <a:pt x="45760" y="13915"/>
                  </a:cubicBezTo>
                  <a:cubicBezTo>
                    <a:pt x="45384" y="13475"/>
                    <a:pt x="45007" y="12994"/>
                    <a:pt x="44651" y="12534"/>
                  </a:cubicBezTo>
                  <a:cubicBezTo>
                    <a:pt x="44442" y="12262"/>
                    <a:pt x="44191" y="12011"/>
                    <a:pt x="43940" y="11802"/>
                  </a:cubicBezTo>
                  <a:cubicBezTo>
                    <a:pt x="43187" y="11216"/>
                    <a:pt x="42475" y="10546"/>
                    <a:pt x="41555" y="10170"/>
                  </a:cubicBezTo>
                  <a:cubicBezTo>
                    <a:pt x="41366" y="10107"/>
                    <a:pt x="41220" y="9960"/>
                    <a:pt x="41032" y="9856"/>
                  </a:cubicBezTo>
                  <a:cubicBezTo>
                    <a:pt x="40676" y="9709"/>
                    <a:pt x="40529" y="9416"/>
                    <a:pt x="40571" y="9061"/>
                  </a:cubicBezTo>
                  <a:cubicBezTo>
                    <a:pt x="40592" y="8454"/>
                    <a:pt x="40592" y="7847"/>
                    <a:pt x="40613" y="7282"/>
                  </a:cubicBezTo>
                  <a:cubicBezTo>
                    <a:pt x="40676" y="6068"/>
                    <a:pt x="39943" y="5357"/>
                    <a:pt x="39044" y="4729"/>
                  </a:cubicBezTo>
                  <a:cubicBezTo>
                    <a:pt x="38270" y="4499"/>
                    <a:pt x="37495" y="4164"/>
                    <a:pt x="36658" y="4164"/>
                  </a:cubicBezTo>
                  <a:cubicBezTo>
                    <a:pt x="35257" y="4164"/>
                    <a:pt x="33813" y="4102"/>
                    <a:pt x="32411" y="4081"/>
                  </a:cubicBezTo>
                  <a:cubicBezTo>
                    <a:pt x="31951" y="4081"/>
                    <a:pt x="31490" y="3997"/>
                    <a:pt x="31072" y="4248"/>
                  </a:cubicBezTo>
                  <a:cubicBezTo>
                    <a:pt x="30967" y="4290"/>
                    <a:pt x="30779" y="4269"/>
                    <a:pt x="30653" y="4290"/>
                  </a:cubicBezTo>
                  <a:cubicBezTo>
                    <a:pt x="29900" y="4290"/>
                    <a:pt x="29754" y="4164"/>
                    <a:pt x="29733" y="3432"/>
                  </a:cubicBezTo>
                  <a:cubicBezTo>
                    <a:pt x="29733" y="3160"/>
                    <a:pt x="29733" y="2909"/>
                    <a:pt x="29649" y="2679"/>
                  </a:cubicBezTo>
                  <a:cubicBezTo>
                    <a:pt x="29398" y="2093"/>
                    <a:pt x="29021" y="1591"/>
                    <a:pt x="28477" y="1256"/>
                  </a:cubicBezTo>
                  <a:cubicBezTo>
                    <a:pt x="28017" y="963"/>
                    <a:pt x="27515" y="649"/>
                    <a:pt x="27034" y="377"/>
                  </a:cubicBezTo>
                  <a:cubicBezTo>
                    <a:pt x="26783" y="210"/>
                    <a:pt x="26490" y="126"/>
                    <a:pt x="26155" y="105"/>
                  </a:cubicBezTo>
                  <a:cubicBezTo>
                    <a:pt x="23623" y="1"/>
                    <a:pt x="23623" y="1"/>
                    <a:pt x="21154" y="796"/>
                  </a:cubicBezTo>
                  <a:cubicBezTo>
                    <a:pt x="21133" y="796"/>
                    <a:pt x="21112" y="817"/>
                    <a:pt x="21070" y="817"/>
                  </a:cubicBezTo>
                  <a:cubicBezTo>
                    <a:pt x="20757" y="859"/>
                    <a:pt x="20526" y="1047"/>
                    <a:pt x="20275" y="1235"/>
                  </a:cubicBezTo>
                  <a:cubicBezTo>
                    <a:pt x="19752" y="1633"/>
                    <a:pt x="19229" y="1988"/>
                    <a:pt x="18727" y="2428"/>
                  </a:cubicBezTo>
                  <a:cubicBezTo>
                    <a:pt x="18434" y="2700"/>
                    <a:pt x="18099" y="2783"/>
                    <a:pt x="17702" y="2616"/>
                  </a:cubicBezTo>
                  <a:cubicBezTo>
                    <a:pt x="17513" y="2532"/>
                    <a:pt x="17304" y="2491"/>
                    <a:pt x="17137" y="2511"/>
                  </a:cubicBezTo>
                  <a:cubicBezTo>
                    <a:pt x="16321" y="2616"/>
                    <a:pt x="15484" y="2700"/>
                    <a:pt x="14689" y="2909"/>
                  </a:cubicBezTo>
                  <a:cubicBezTo>
                    <a:pt x="14124" y="3035"/>
                    <a:pt x="13580" y="3307"/>
                    <a:pt x="13057" y="3579"/>
                  </a:cubicBezTo>
                  <a:cubicBezTo>
                    <a:pt x="12178" y="4060"/>
                    <a:pt x="11487" y="4708"/>
                    <a:pt x="10818" y="5420"/>
                  </a:cubicBezTo>
                  <a:cubicBezTo>
                    <a:pt x="10462" y="5817"/>
                    <a:pt x="10085" y="6257"/>
                    <a:pt x="10044" y="6801"/>
                  </a:cubicBezTo>
                  <a:cubicBezTo>
                    <a:pt x="9960" y="7429"/>
                    <a:pt x="9646" y="7973"/>
                    <a:pt x="9709" y="8642"/>
                  </a:cubicBezTo>
                  <a:cubicBezTo>
                    <a:pt x="9730" y="8977"/>
                    <a:pt x="9541" y="9207"/>
                    <a:pt x="9186" y="9333"/>
                  </a:cubicBezTo>
                  <a:cubicBezTo>
                    <a:pt x="8391" y="9605"/>
                    <a:pt x="7658" y="9939"/>
                    <a:pt x="6926" y="10337"/>
                  </a:cubicBezTo>
                  <a:cubicBezTo>
                    <a:pt x="6382" y="10651"/>
                    <a:pt x="5859" y="10965"/>
                    <a:pt x="5420" y="11425"/>
                  </a:cubicBezTo>
                  <a:cubicBezTo>
                    <a:pt x="5148" y="11718"/>
                    <a:pt x="4834" y="11990"/>
                    <a:pt x="4541" y="12262"/>
                  </a:cubicBezTo>
                  <a:cubicBezTo>
                    <a:pt x="4290" y="12534"/>
                    <a:pt x="4080" y="12827"/>
                    <a:pt x="3850" y="13099"/>
                  </a:cubicBezTo>
                  <a:cubicBezTo>
                    <a:pt x="3578" y="13413"/>
                    <a:pt x="3453" y="13789"/>
                    <a:pt x="3474" y="14208"/>
                  </a:cubicBezTo>
                  <a:cubicBezTo>
                    <a:pt x="3495" y="14668"/>
                    <a:pt x="3369" y="15170"/>
                    <a:pt x="3767" y="15568"/>
                  </a:cubicBezTo>
                  <a:cubicBezTo>
                    <a:pt x="4018" y="15861"/>
                    <a:pt x="3976" y="16279"/>
                    <a:pt x="3913" y="16635"/>
                  </a:cubicBezTo>
                  <a:cubicBezTo>
                    <a:pt x="3892" y="16928"/>
                    <a:pt x="3683" y="17074"/>
                    <a:pt x="3453" y="17221"/>
                  </a:cubicBezTo>
                  <a:cubicBezTo>
                    <a:pt x="3327" y="17284"/>
                    <a:pt x="3223" y="17388"/>
                    <a:pt x="3139" y="17493"/>
                  </a:cubicBezTo>
                  <a:cubicBezTo>
                    <a:pt x="2825" y="17869"/>
                    <a:pt x="2490" y="18204"/>
                    <a:pt x="2197" y="18602"/>
                  </a:cubicBezTo>
                  <a:cubicBezTo>
                    <a:pt x="2072" y="18790"/>
                    <a:pt x="1925" y="18957"/>
                    <a:pt x="1821" y="19146"/>
                  </a:cubicBezTo>
                  <a:cubicBezTo>
                    <a:pt x="1590" y="19522"/>
                    <a:pt x="1381" y="19878"/>
                    <a:pt x="1151" y="20213"/>
                  </a:cubicBezTo>
                  <a:cubicBezTo>
                    <a:pt x="879" y="20527"/>
                    <a:pt x="733" y="20882"/>
                    <a:pt x="649" y="21301"/>
                  </a:cubicBezTo>
                  <a:cubicBezTo>
                    <a:pt x="461" y="22180"/>
                    <a:pt x="230" y="23079"/>
                    <a:pt x="84" y="23958"/>
                  </a:cubicBezTo>
                  <a:cubicBezTo>
                    <a:pt x="0" y="24377"/>
                    <a:pt x="42" y="24795"/>
                    <a:pt x="84" y="25214"/>
                  </a:cubicBezTo>
                  <a:cubicBezTo>
                    <a:pt x="105" y="25548"/>
                    <a:pt x="230" y="25862"/>
                    <a:pt x="293" y="26218"/>
                  </a:cubicBezTo>
                  <a:cubicBezTo>
                    <a:pt x="398" y="27055"/>
                    <a:pt x="733" y="27787"/>
                    <a:pt x="1172" y="28478"/>
                  </a:cubicBezTo>
                  <a:cubicBezTo>
                    <a:pt x="1298" y="28666"/>
                    <a:pt x="1402" y="28875"/>
                    <a:pt x="1486" y="29084"/>
                  </a:cubicBezTo>
                  <a:cubicBezTo>
                    <a:pt x="1611" y="29587"/>
                    <a:pt x="1883" y="30005"/>
                    <a:pt x="2135" y="30444"/>
                  </a:cubicBezTo>
                  <a:cubicBezTo>
                    <a:pt x="2532" y="31072"/>
                    <a:pt x="2867" y="31721"/>
                    <a:pt x="3495" y="32139"/>
                  </a:cubicBezTo>
                  <a:cubicBezTo>
                    <a:pt x="3704" y="32286"/>
                    <a:pt x="3746" y="32516"/>
                    <a:pt x="3641" y="32662"/>
                  </a:cubicBezTo>
                  <a:cubicBezTo>
                    <a:pt x="3536" y="32851"/>
                    <a:pt x="3348" y="32934"/>
                    <a:pt x="3139" y="32913"/>
                  </a:cubicBezTo>
                  <a:cubicBezTo>
                    <a:pt x="2971" y="32872"/>
                    <a:pt x="2825" y="32830"/>
                    <a:pt x="2637" y="32767"/>
                  </a:cubicBezTo>
                  <a:cubicBezTo>
                    <a:pt x="2553" y="33018"/>
                    <a:pt x="2490" y="33185"/>
                    <a:pt x="2448" y="33374"/>
                  </a:cubicBezTo>
                  <a:cubicBezTo>
                    <a:pt x="2407" y="33583"/>
                    <a:pt x="2386" y="33792"/>
                    <a:pt x="2344" y="34022"/>
                  </a:cubicBezTo>
                  <a:cubicBezTo>
                    <a:pt x="3536" y="33918"/>
                    <a:pt x="4687" y="33813"/>
                    <a:pt x="5796" y="33771"/>
                  </a:cubicBezTo>
                  <a:cubicBezTo>
                    <a:pt x="6926" y="33688"/>
                    <a:pt x="8056" y="33771"/>
                    <a:pt x="9290" y="33604"/>
                  </a:cubicBezTo>
                  <a:cubicBezTo>
                    <a:pt x="8809" y="33039"/>
                    <a:pt x="8286" y="32641"/>
                    <a:pt x="7993" y="32035"/>
                  </a:cubicBezTo>
                  <a:cubicBezTo>
                    <a:pt x="7721" y="31470"/>
                    <a:pt x="7470" y="30863"/>
                    <a:pt x="7114" y="30319"/>
                  </a:cubicBezTo>
                  <a:cubicBezTo>
                    <a:pt x="6466" y="30507"/>
                    <a:pt x="5859" y="30528"/>
                    <a:pt x="5252" y="30235"/>
                  </a:cubicBezTo>
                  <a:cubicBezTo>
                    <a:pt x="5106" y="30152"/>
                    <a:pt x="4917" y="30193"/>
                    <a:pt x="4750" y="30131"/>
                  </a:cubicBezTo>
                  <a:cubicBezTo>
                    <a:pt x="4018" y="29921"/>
                    <a:pt x="3474" y="29419"/>
                    <a:pt x="2951" y="28896"/>
                  </a:cubicBezTo>
                  <a:cubicBezTo>
                    <a:pt x="2909" y="28854"/>
                    <a:pt x="2867" y="28750"/>
                    <a:pt x="2846" y="28666"/>
                  </a:cubicBezTo>
                  <a:cubicBezTo>
                    <a:pt x="2532" y="27934"/>
                    <a:pt x="2281" y="27180"/>
                    <a:pt x="2407" y="26364"/>
                  </a:cubicBezTo>
                  <a:cubicBezTo>
                    <a:pt x="2427" y="26218"/>
                    <a:pt x="2427" y="26030"/>
                    <a:pt x="2407" y="25841"/>
                  </a:cubicBezTo>
                  <a:cubicBezTo>
                    <a:pt x="2386" y="25402"/>
                    <a:pt x="2595" y="25004"/>
                    <a:pt x="2867" y="24691"/>
                  </a:cubicBezTo>
                  <a:cubicBezTo>
                    <a:pt x="3139" y="24398"/>
                    <a:pt x="3453" y="24146"/>
                    <a:pt x="3746" y="23854"/>
                  </a:cubicBezTo>
                  <a:cubicBezTo>
                    <a:pt x="3913" y="23707"/>
                    <a:pt x="4101" y="23623"/>
                    <a:pt x="4373" y="23623"/>
                  </a:cubicBezTo>
                  <a:cubicBezTo>
                    <a:pt x="5440" y="23644"/>
                    <a:pt x="6487" y="23414"/>
                    <a:pt x="7554" y="23226"/>
                  </a:cubicBezTo>
                  <a:cubicBezTo>
                    <a:pt x="8056" y="23142"/>
                    <a:pt x="8474" y="22933"/>
                    <a:pt x="8830" y="22598"/>
                  </a:cubicBezTo>
                  <a:cubicBezTo>
                    <a:pt x="9395" y="22096"/>
                    <a:pt x="9918" y="21573"/>
                    <a:pt x="10441" y="21050"/>
                  </a:cubicBezTo>
                  <a:cubicBezTo>
                    <a:pt x="10692" y="20820"/>
                    <a:pt x="10818" y="20506"/>
                    <a:pt x="10881" y="20171"/>
                  </a:cubicBezTo>
                  <a:cubicBezTo>
                    <a:pt x="10985" y="19439"/>
                    <a:pt x="11278" y="18748"/>
                    <a:pt x="11194" y="17995"/>
                  </a:cubicBezTo>
                  <a:cubicBezTo>
                    <a:pt x="11194" y="17953"/>
                    <a:pt x="11194" y="17890"/>
                    <a:pt x="11215" y="17848"/>
                  </a:cubicBezTo>
                  <a:cubicBezTo>
                    <a:pt x="11320" y="17367"/>
                    <a:pt x="11759" y="17158"/>
                    <a:pt x="12220" y="17388"/>
                  </a:cubicBezTo>
                  <a:cubicBezTo>
                    <a:pt x="12387" y="17493"/>
                    <a:pt x="12534" y="17639"/>
                    <a:pt x="12680" y="17765"/>
                  </a:cubicBezTo>
                  <a:cubicBezTo>
                    <a:pt x="12889" y="17974"/>
                    <a:pt x="13161" y="18079"/>
                    <a:pt x="13433" y="18100"/>
                  </a:cubicBezTo>
                  <a:cubicBezTo>
                    <a:pt x="14835" y="18225"/>
                    <a:pt x="15065" y="18183"/>
                    <a:pt x="16300" y="17535"/>
                  </a:cubicBezTo>
                  <a:cubicBezTo>
                    <a:pt x="16446" y="17451"/>
                    <a:pt x="16572" y="17367"/>
                    <a:pt x="16739" y="17284"/>
                  </a:cubicBezTo>
                  <a:cubicBezTo>
                    <a:pt x="17262" y="17032"/>
                    <a:pt x="17681" y="16698"/>
                    <a:pt x="18016" y="16196"/>
                  </a:cubicBezTo>
                  <a:cubicBezTo>
                    <a:pt x="18183" y="15965"/>
                    <a:pt x="18392" y="15756"/>
                    <a:pt x="18601" y="15568"/>
                  </a:cubicBezTo>
                  <a:cubicBezTo>
                    <a:pt x="18936" y="15254"/>
                    <a:pt x="19229" y="14919"/>
                    <a:pt x="19396" y="14501"/>
                  </a:cubicBezTo>
                  <a:cubicBezTo>
                    <a:pt x="19543" y="14229"/>
                    <a:pt x="19668" y="13999"/>
                    <a:pt x="19815" y="13768"/>
                  </a:cubicBezTo>
                  <a:cubicBezTo>
                    <a:pt x="20171" y="13203"/>
                    <a:pt x="20317" y="12639"/>
                    <a:pt x="20338" y="11990"/>
                  </a:cubicBezTo>
                  <a:cubicBezTo>
                    <a:pt x="20338" y="11676"/>
                    <a:pt x="20401" y="11362"/>
                    <a:pt x="20443" y="11048"/>
                  </a:cubicBezTo>
                  <a:cubicBezTo>
                    <a:pt x="20485" y="10797"/>
                    <a:pt x="20526" y="10567"/>
                    <a:pt x="20798" y="10525"/>
                  </a:cubicBezTo>
                  <a:cubicBezTo>
                    <a:pt x="20966" y="10462"/>
                    <a:pt x="21133" y="10672"/>
                    <a:pt x="21175" y="11090"/>
                  </a:cubicBezTo>
                  <a:cubicBezTo>
                    <a:pt x="21238" y="11613"/>
                    <a:pt x="21217" y="12157"/>
                    <a:pt x="21259" y="12722"/>
                  </a:cubicBezTo>
                  <a:cubicBezTo>
                    <a:pt x="21280" y="12973"/>
                    <a:pt x="21280" y="13245"/>
                    <a:pt x="21384" y="13455"/>
                  </a:cubicBezTo>
                  <a:cubicBezTo>
                    <a:pt x="21761" y="14250"/>
                    <a:pt x="22368" y="14919"/>
                    <a:pt x="23016" y="15505"/>
                  </a:cubicBezTo>
                  <a:cubicBezTo>
                    <a:pt x="23456" y="15903"/>
                    <a:pt x="23979" y="16133"/>
                    <a:pt x="24586" y="16007"/>
                  </a:cubicBezTo>
                  <a:cubicBezTo>
                    <a:pt x="25130" y="15882"/>
                    <a:pt x="25715" y="15861"/>
                    <a:pt x="26029" y="15254"/>
                  </a:cubicBezTo>
                  <a:cubicBezTo>
                    <a:pt x="26071" y="15128"/>
                    <a:pt x="26197" y="15045"/>
                    <a:pt x="26301" y="14961"/>
                  </a:cubicBezTo>
                  <a:cubicBezTo>
                    <a:pt x="26762" y="14647"/>
                    <a:pt x="27243" y="14835"/>
                    <a:pt x="27347" y="15379"/>
                  </a:cubicBezTo>
                  <a:cubicBezTo>
                    <a:pt x="27452" y="15882"/>
                    <a:pt x="27536" y="16384"/>
                    <a:pt x="27640" y="16865"/>
                  </a:cubicBezTo>
                  <a:cubicBezTo>
                    <a:pt x="27703" y="17116"/>
                    <a:pt x="27808" y="17367"/>
                    <a:pt x="27912" y="17576"/>
                  </a:cubicBezTo>
                  <a:cubicBezTo>
                    <a:pt x="28226" y="18204"/>
                    <a:pt x="28582" y="18832"/>
                    <a:pt x="28896" y="19460"/>
                  </a:cubicBezTo>
                  <a:cubicBezTo>
                    <a:pt x="29272" y="20171"/>
                    <a:pt x="29942" y="20359"/>
                    <a:pt x="30653" y="20485"/>
                  </a:cubicBezTo>
                  <a:cubicBezTo>
                    <a:pt x="30800" y="20506"/>
                    <a:pt x="30988" y="20464"/>
                    <a:pt x="31156" y="20401"/>
                  </a:cubicBezTo>
                  <a:cubicBezTo>
                    <a:pt x="31386" y="20317"/>
                    <a:pt x="31637" y="20213"/>
                    <a:pt x="31825" y="20066"/>
                  </a:cubicBezTo>
                  <a:cubicBezTo>
                    <a:pt x="32244" y="19732"/>
                    <a:pt x="32767" y="19543"/>
                    <a:pt x="33039" y="19020"/>
                  </a:cubicBezTo>
                  <a:cubicBezTo>
                    <a:pt x="33060" y="18957"/>
                    <a:pt x="33101" y="18937"/>
                    <a:pt x="33164" y="18895"/>
                  </a:cubicBezTo>
                  <a:cubicBezTo>
                    <a:pt x="33373" y="18748"/>
                    <a:pt x="33583" y="18706"/>
                    <a:pt x="33813" y="18811"/>
                  </a:cubicBezTo>
                  <a:cubicBezTo>
                    <a:pt x="34043" y="18916"/>
                    <a:pt x="34189" y="19062"/>
                    <a:pt x="34189" y="19334"/>
                  </a:cubicBezTo>
                  <a:cubicBezTo>
                    <a:pt x="34189" y="19983"/>
                    <a:pt x="34210" y="20631"/>
                    <a:pt x="34148" y="21301"/>
                  </a:cubicBezTo>
                  <a:cubicBezTo>
                    <a:pt x="34127" y="21929"/>
                    <a:pt x="34357" y="22452"/>
                    <a:pt x="34733" y="22933"/>
                  </a:cubicBezTo>
                  <a:cubicBezTo>
                    <a:pt x="34922" y="23184"/>
                    <a:pt x="35089" y="23456"/>
                    <a:pt x="35278" y="23707"/>
                  </a:cubicBezTo>
                  <a:cubicBezTo>
                    <a:pt x="35717" y="24251"/>
                    <a:pt x="36073" y="24858"/>
                    <a:pt x="36805" y="25109"/>
                  </a:cubicBezTo>
                  <a:cubicBezTo>
                    <a:pt x="37161" y="25235"/>
                    <a:pt x="37454" y="25276"/>
                    <a:pt x="37746" y="24983"/>
                  </a:cubicBezTo>
                  <a:cubicBezTo>
                    <a:pt x="38165" y="24586"/>
                    <a:pt x="38625" y="24377"/>
                    <a:pt x="39211" y="24607"/>
                  </a:cubicBezTo>
                  <a:lnTo>
                    <a:pt x="39274" y="24607"/>
                  </a:lnTo>
                  <a:cubicBezTo>
                    <a:pt x="39671" y="24586"/>
                    <a:pt x="39985" y="24711"/>
                    <a:pt x="40278" y="25004"/>
                  </a:cubicBezTo>
                  <a:cubicBezTo>
                    <a:pt x="40404" y="25109"/>
                    <a:pt x="40529" y="25214"/>
                    <a:pt x="40697" y="25297"/>
                  </a:cubicBezTo>
                  <a:cubicBezTo>
                    <a:pt x="40948" y="25444"/>
                    <a:pt x="41052" y="25695"/>
                    <a:pt x="41115" y="26009"/>
                  </a:cubicBezTo>
                  <a:cubicBezTo>
                    <a:pt x="41199" y="26741"/>
                    <a:pt x="41032" y="27411"/>
                    <a:pt x="40885" y="28101"/>
                  </a:cubicBezTo>
                  <a:cubicBezTo>
                    <a:pt x="40843" y="28227"/>
                    <a:pt x="40739" y="28352"/>
                    <a:pt x="40676" y="28457"/>
                  </a:cubicBezTo>
                  <a:cubicBezTo>
                    <a:pt x="39902" y="29273"/>
                    <a:pt x="39148" y="30089"/>
                    <a:pt x="38081" y="30507"/>
                  </a:cubicBezTo>
                  <a:cubicBezTo>
                    <a:pt x="37600" y="30675"/>
                    <a:pt x="37161" y="30821"/>
                    <a:pt x="36658" y="30737"/>
                  </a:cubicBezTo>
                  <a:cubicBezTo>
                    <a:pt x="36345" y="30675"/>
                    <a:pt x="36073" y="30612"/>
                    <a:pt x="35717" y="30549"/>
                  </a:cubicBezTo>
                  <a:cubicBezTo>
                    <a:pt x="35361" y="30989"/>
                    <a:pt x="34922" y="31386"/>
                    <a:pt x="34859" y="32035"/>
                  </a:cubicBezTo>
                  <a:cubicBezTo>
                    <a:pt x="34838" y="32244"/>
                    <a:pt x="34671" y="32432"/>
                    <a:pt x="34566" y="32641"/>
                  </a:cubicBezTo>
                  <a:cubicBezTo>
                    <a:pt x="34503" y="32809"/>
                    <a:pt x="34441" y="32955"/>
                    <a:pt x="34336" y="33227"/>
                  </a:cubicBezTo>
                  <a:cubicBezTo>
                    <a:pt x="34671" y="33269"/>
                    <a:pt x="34943" y="33332"/>
                    <a:pt x="35173" y="33353"/>
                  </a:cubicBezTo>
                  <a:cubicBezTo>
                    <a:pt x="37119" y="33583"/>
                    <a:pt x="39065" y="33792"/>
                    <a:pt x="41011" y="34022"/>
                  </a:cubicBezTo>
                  <a:cubicBezTo>
                    <a:pt x="41848" y="34127"/>
                    <a:pt x="42622" y="34002"/>
                    <a:pt x="43312" y="33457"/>
                  </a:cubicBezTo>
                  <a:cubicBezTo>
                    <a:pt x="43459" y="33332"/>
                    <a:pt x="43731" y="33269"/>
                    <a:pt x="43940" y="33248"/>
                  </a:cubicBezTo>
                  <a:cubicBezTo>
                    <a:pt x="44128" y="33185"/>
                    <a:pt x="44337" y="33248"/>
                    <a:pt x="44547" y="33185"/>
                  </a:cubicBezTo>
                  <a:cubicBezTo>
                    <a:pt x="44798" y="33123"/>
                    <a:pt x="45070" y="33018"/>
                    <a:pt x="45321" y="32913"/>
                  </a:cubicBezTo>
                  <a:cubicBezTo>
                    <a:pt x="45446" y="32851"/>
                    <a:pt x="46179" y="31763"/>
                    <a:pt x="46262" y="31595"/>
                  </a:cubicBezTo>
                  <a:cubicBezTo>
                    <a:pt x="46576" y="31030"/>
                    <a:pt x="46576" y="30403"/>
                    <a:pt x="46576" y="29775"/>
                  </a:cubicBezTo>
                  <a:cubicBezTo>
                    <a:pt x="46576" y="29419"/>
                    <a:pt x="46555" y="29084"/>
                    <a:pt x="46346" y="28792"/>
                  </a:cubicBezTo>
                  <a:cubicBezTo>
                    <a:pt x="46221" y="28624"/>
                    <a:pt x="46137" y="28373"/>
                    <a:pt x="46116" y="28164"/>
                  </a:cubicBezTo>
                  <a:cubicBezTo>
                    <a:pt x="46074" y="27787"/>
                    <a:pt x="45928" y="27473"/>
                    <a:pt x="45760" y="27118"/>
                  </a:cubicBezTo>
                  <a:cubicBezTo>
                    <a:pt x="45635" y="26867"/>
                    <a:pt x="45509" y="26636"/>
                    <a:pt x="45425" y="26343"/>
                  </a:cubicBezTo>
                  <a:cubicBezTo>
                    <a:pt x="45237" y="25716"/>
                    <a:pt x="45237" y="25109"/>
                    <a:pt x="45823" y="24649"/>
                  </a:cubicBezTo>
                  <a:cubicBezTo>
                    <a:pt x="46137" y="24377"/>
                    <a:pt x="46451" y="24063"/>
                    <a:pt x="46785" y="23812"/>
                  </a:cubicBezTo>
                  <a:cubicBezTo>
                    <a:pt x="46995" y="23644"/>
                    <a:pt x="47099" y="23456"/>
                    <a:pt x="47162" y="23247"/>
                  </a:cubicBezTo>
                  <a:cubicBezTo>
                    <a:pt x="46995" y="22828"/>
                    <a:pt x="46974" y="22514"/>
                    <a:pt x="46785" y="222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0;p35">
              <a:extLst>
                <a:ext uri="{FF2B5EF4-FFF2-40B4-BE49-F238E27FC236}">
                  <a16:creationId xmlns:a16="http://schemas.microsoft.com/office/drawing/2014/main" id="{394231E9-003B-E666-AC80-00F5293B0EC5}"/>
                </a:ext>
              </a:extLst>
            </p:cNvPr>
            <p:cNvSpPr/>
            <p:nvPr/>
          </p:nvSpPr>
          <p:spPr>
            <a:xfrm>
              <a:off x="6387725" y="2303613"/>
              <a:ext cx="747000" cy="575950"/>
            </a:xfrm>
            <a:custGeom>
              <a:avLst/>
              <a:gdLst/>
              <a:ahLst/>
              <a:cxnLst/>
              <a:rect l="l" t="t" r="r" b="b"/>
              <a:pathLst>
                <a:path w="29880" h="23038" extrusionOk="0">
                  <a:moveTo>
                    <a:pt x="29879" y="12032"/>
                  </a:moveTo>
                  <a:cubicBezTo>
                    <a:pt x="29544" y="12722"/>
                    <a:pt x="29189" y="13413"/>
                    <a:pt x="28833" y="14062"/>
                  </a:cubicBezTo>
                  <a:cubicBezTo>
                    <a:pt x="28498" y="14689"/>
                    <a:pt x="28080" y="15254"/>
                    <a:pt x="27703" y="15861"/>
                  </a:cubicBezTo>
                  <a:cubicBezTo>
                    <a:pt x="27243" y="16677"/>
                    <a:pt x="26615" y="17388"/>
                    <a:pt x="26134" y="18183"/>
                  </a:cubicBezTo>
                  <a:cubicBezTo>
                    <a:pt x="25695" y="18958"/>
                    <a:pt x="25004" y="19523"/>
                    <a:pt x="24627" y="20318"/>
                  </a:cubicBezTo>
                  <a:cubicBezTo>
                    <a:pt x="24230" y="20569"/>
                    <a:pt x="23832" y="20862"/>
                    <a:pt x="23414" y="21092"/>
                  </a:cubicBezTo>
                  <a:cubicBezTo>
                    <a:pt x="22472" y="21636"/>
                    <a:pt x="21447" y="21929"/>
                    <a:pt x="20443" y="22243"/>
                  </a:cubicBezTo>
                  <a:cubicBezTo>
                    <a:pt x="19564" y="22515"/>
                    <a:pt x="18706" y="22745"/>
                    <a:pt x="17848" y="22954"/>
                  </a:cubicBezTo>
                  <a:cubicBezTo>
                    <a:pt x="17723" y="22975"/>
                    <a:pt x="17555" y="22975"/>
                    <a:pt x="17430" y="22975"/>
                  </a:cubicBezTo>
                  <a:cubicBezTo>
                    <a:pt x="16049" y="22975"/>
                    <a:pt x="14647" y="23017"/>
                    <a:pt x="13245" y="23017"/>
                  </a:cubicBezTo>
                  <a:cubicBezTo>
                    <a:pt x="13036" y="23017"/>
                    <a:pt x="12826" y="23038"/>
                    <a:pt x="12638" y="22975"/>
                  </a:cubicBezTo>
                  <a:cubicBezTo>
                    <a:pt x="12010" y="22829"/>
                    <a:pt x="11383" y="22745"/>
                    <a:pt x="10734" y="22661"/>
                  </a:cubicBezTo>
                  <a:cubicBezTo>
                    <a:pt x="10023" y="22577"/>
                    <a:pt x="9353" y="22347"/>
                    <a:pt x="8663" y="22201"/>
                  </a:cubicBezTo>
                  <a:cubicBezTo>
                    <a:pt x="8433" y="22138"/>
                    <a:pt x="8161" y="22138"/>
                    <a:pt x="7909" y="22096"/>
                  </a:cubicBezTo>
                  <a:cubicBezTo>
                    <a:pt x="7219" y="21908"/>
                    <a:pt x="6549" y="21761"/>
                    <a:pt x="5943" y="21343"/>
                  </a:cubicBezTo>
                  <a:cubicBezTo>
                    <a:pt x="5482" y="21008"/>
                    <a:pt x="4959" y="20820"/>
                    <a:pt x="4457" y="20527"/>
                  </a:cubicBezTo>
                  <a:cubicBezTo>
                    <a:pt x="3934" y="20213"/>
                    <a:pt x="3557" y="19732"/>
                    <a:pt x="3285" y="19209"/>
                  </a:cubicBezTo>
                  <a:cubicBezTo>
                    <a:pt x="3034" y="18790"/>
                    <a:pt x="2804" y="18393"/>
                    <a:pt x="2386" y="18121"/>
                  </a:cubicBezTo>
                  <a:cubicBezTo>
                    <a:pt x="2135" y="17932"/>
                    <a:pt x="1946" y="17619"/>
                    <a:pt x="1758" y="17326"/>
                  </a:cubicBezTo>
                  <a:cubicBezTo>
                    <a:pt x="1549" y="16970"/>
                    <a:pt x="1360" y="16572"/>
                    <a:pt x="1214" y="16175"/>
                  </a:cubicBezTo>
                  <a:cubicBezTo>
                    <a:pt x="482" y="14375"/>
                    <a:pt x="0" y="12513"/>
                    <a:pt x="189" y="10525"/>
                  </a:cubicBezTo>
                  <a:cubicBezTo>
                    <a:pt x="189" y="10421"/>
                    <a:pt x="251" y="10316"/>
                    <a:pt x="272" y="10191"/>
                  </a:cubicBezTo>
                  <a:cubicBezTo>
                    <a:pt x="461" y="10128"/>
                    <a:pt x="607" y="10065"/>
                    <a:pt x="774" y="10065"/>
                  </a:cubicBezTo>
                  <a:cubicBezTo>
                    <a:pt x="1549" y="9981"/>
                    <a:pt x="2155" y="9563"/>
                    <a:pt x="2679" y="9040"/>
                  </a:cubicBezTo>
                  <a:cubicBezTo>
                    <a:pt x="3181" y="8580"/>
                    <a:pt x="3641" y="8077"/>
                    <a:pt x="4143" y="7638"/>
                  </a:cubicBezTo>
                  <a:cubicBezTo>
                    <a:pt x="4562" y="7261"/>
                    <a:pt x="4750" y="6822"/>
                    <a:pt x="4876" y="6320"/>
                  </a:cubicBezTo>
                  <a:cubicBezTo>
                    <a:pt x="5001" y="5797"/>
                    <a:pt x="5106" y="5295"/>
                    <a:pt x="5273" y="4730"/>
                  </a:cubicBezTo>
                  <a:cubicBezTo>
                    <a:pt x="6215" y="5085"/>
                    <a:pt x="7156" y="4939"/>
                    <a:pt x="8098" y="4960"/>
                  </a:cubicBezTo>
                  <a:cubicBezTo>
                    <a:pt x="8328" y="4960"/>
                    <a:pt x="8579" y="4855"/>
                    <a:pt x="8788" y="4751"/>
                  </a:cubicBezTo>
                  <a:cubicBezTo>
                    <a:pt x="9249" y="4541"/>
                    <a:pt x="9625" y="4290"/>
                    <a:pt x="10044" y="4039"/>
                  </a:cubicBezTo>
                  <a:cubicBezTo>
                    <a:pt x="10734" y="3683"/>
                    <a:pt x="11362" y="3223"/>
                    <a:pt x="11780" y="2554"/>
                  </a:cubicBezTo>
                  <a:cubicBezTo>
                    <a:pt x="11801" y="2533"/>
                    <a:pt x="11801" y="2491"/>
                    <a:pt x="11822" y="2470"/>
                  </a:cubicBezTo>
                  <a:cubicBezTo>
                    <a:pt x="12534" y="1800"/>
                    <a:pt x="13078" y="1005"/>
                    <a:pt x="13475" y="126"/>
                  </a:cubicBezTo>
                  <a:cubicBezTo>
                    <a:pt x="13496" y="64"/>
                    <a:pt x="13559" y="43"/>
                    <a:pt x="13601" y="1"/>
                  </a:cubicBezTo>
                  <a:cubicBezTo>
                    <a:pt x="13663" y="43"/>
                    <a:pt x="13747" y="85"/>
                    <a:pt x="13789" y="168"/>
                  </a:cubicBezTo>
                  <a:cubicBezTo>
                    <a:pt x="14333" y="1214"/>
                    <a:pt x="15170" y="1947"/>
                    <a:pt x="16153" y="2574"/>
                  </a:cubicBezTo>
                  <a:cubicBezTo>
                    <a:pt x="16300" y="2679"/>
                    <a:pt x="16509" y="2742"/>
                    <a:pt x="16697" y="2742"/>
                  </a:cubicBezTo>
                  <a:cubicBezTo>
                    <a:pt x="17555" y="2846"/>
                    <a:pt x="18392" y="2679"/>
                    <a:pt x="19145" y="2219"/>
                  </a:cubicBezTo>
                  <a:cubicBezTo>
                    <a:pt x="19229" y="2156"/>
                    <a:pt x="19313" y="2156"/>
                    <a:pt x="19417" y="2114"/>
                  </a:cubicBezTo>
                  <a:cubicBezTo>
                    <a:pt x="19459" y="2240"/>
                    <a:pt x="19543" y="2365"/>
                    <a:pt x="19564" y="2512"/>
                  </a:cubicBezTo>
                  <a:cubicBezTo>
                    <a:pt x="19627" y="3077"/>
                    <a:pt x="19857" y="3600"/>
                    <a:pt x="20150" y="4102"/>
                  </a:cubicBezTo>
                  <a:cubicBezTo>
                    <a:pt x="20401" y="4562"/>
                    <a:pt x="20652" y="5064"/>
                    <a:pt x="20903" y="5504"/>
                  </a:cubicBezTo>
                  <a:cubicBezTo>
                    <a:pt x="21070" y="5776"/>
                    <a:pt x="21217" y="6027"/>
                    <a:pt x="21426" y="6278"/>
                  </a:cubicBezTo>
                  <a:cubicBezTo>
                    <a:pt x="22054" y="6968"/>
                    <a:pt x="23100" y="7345"/>
                    <a:pt x="24021" y="7178"/>
                  </a:cubicBezTo>
                  <a:cubicBezTo>
                    <a:pt x="24565" y="7115"/>
                    <a:pt x="25046" y="6822"/>
                    <a:pt x="25485" y="6508"/>
                  </a:cubicBezTo>
                  <a:lnTo>
                    <a:pt x="26029" y="6131"/>
                  </a:lnTo>
                  <a:cubicBezTo>
                    <a:pt x="26092" y="6320"/>
                    <a:pt x="26134" y="6445"/>
                    <a:pt x="26134" y="6592"/>
                  </a:cubicBezTo>
                  <a:cubicBezTo>
                    <a:pt x="26134" y="6801"/>
                    <a:pt x="26155" y="6968"/>
                    <a:pt x="26134" y="7178"/>
                  </a:cubicBezTo>
                  <a:cubicBezTo>
                    <a:pt x="26029" y="7973"/>
                    <a:pt x="26406" y="8621"/>
                    <a:pt x="26824" y="9228"/>
                  </a:cubicBezTo>
                  <a:cubicBezTo>
                    <a:pt x="27243" y="9793"/>
                    <a:pt x="27661" y="10358"/>
                    <a:pt x="28080" y="10923"/>
                  </a:cubicBezTo>
                  <a:cubicBezTo>
                    <a:pt x="28226" y="11132"/>
                    <a:pt x="28415" y="11321"/>
                    <a:pt x="28645" y="11425"/>
                  </a:cubicBezTo>
                  <a:cubicBezTo>
                    <a:pt x="29063" y="11634"/>
                    <a:pt x="29461" y="11823"/>
                    <a:pt x="29879" y="12032"/>
                  </a:cubicBezTo>
                  <a:close/>
                  <a:moveTo>
                    <a:pt x="7637" y="14815"/>
                  </a:moveTo>
                  <a:cubicBezTo>
                    <a:pt x="7512" y="15714"/>
                    <a:pt x="7721" y="16531"/>
                    <a:pt x="8056" y="17305"/>
                  </a:cubicBezTo>
                  <a:cubicBezTo>
                    <a:pt x="8119" y="17409"/>
                    <a:pt x="8140" y="17514"/>
                    <a:pt x="8140" y="17619"/>
                  </a:cubicBezTo>
                  <a:cubicBezTo>
                    <a:pt x="8223" y="18100"/>
                    <a:pt x="8412" y="18539"/>
                    <a:pt x="8725" y="18937"/>
                  </a:cubicBezTo>
                  <a:cubicBezTo>
                    <a:pt x="8893" y="19167"/>
                    <a:pt x="9060" y="19481"/>
                    <a:pt x="9311" y="19627"/>
                  </a:cubicBezTo>
                  <a:cubicBezTo>
                    <a:pt x="9667" y="19816"/>
                    <a:pt x="9667" y="20213"/>
                    <a:pt x="9918" y="20401"/>
                  </a:cubicBezTo>
                  <a:cubicBezTo>
                    <a:pt x="10462" y="20778"/>
                    <a:pt x="11069" y="21134"/>
                    <a:pt x="11780" y="21155"/>
                  </a:cubicBezTo>
                  <a:cubicBezTo>
                    <a:pt x="13287" y="21238"/>
                    <a:pt x="14814" y="21406"/>
                    <a:pt x="16321" y="21050"/>
                  </a:cubicBezTo>
                  <a:cubicBezTo>
                    <a:pt x="17053" y="20862"/>
                    <a:pt x="17681" y="20548"/>
                    <a:pt x="18267" y="20088"/>
                  </a:cubicBezTo>
                  <a:cubicBezTo>
                    <a:pt x="18476" y="19523"/>
                    <a:pt x="18915" y="19167"/>
                    <a:pt x="19229" y="18686"/>
                  </a:cubicBezTo>
                  <a:cubicBezTo>
                    <a:pt x="19689" y="18016"/>
                    <a:pt x="20150" y="17326"/>
                    <a:pt x="20673" y="16698"/>
                  </a:cubicBezTo>
                  <a:cubicBezTo>
                    <a:pt x="20924" y="16363"/>
                    <a:pt x="21070" y="16049"/>
                    <a:pt x="21070" y="15631"/>
                  </a:cubicBezTo>
                  <a:cubicBezTo>
                    <a:pt x="21091" y="15024"/>
                    <a:pt x="20987" y="14564"/>
                    <a:pt x="20380" y="14229"/>
                  </a:cubicBezTo>
                  <a:cubicBezTo>
                    <a:pt x="20045" y="14041"/>
                    <a:pt x="19752" y="13873"/>
                    <a:pt x="19355" y="13873"/>
                  </a:cubicBezTo>
                  <a:cubicBezTo>
                    <a:pt x="19083" y="13873"/>
                    <a:pt x="18790" y="13873"/>
                    <a:pt x="18518" y="13810"/>
                  </a:cubicBezTo>
                  <a:cubicBezTo>
                    <a:pt x="18120" y="13643"/>
                    <a:pt x="17744" y="13643"/>
                    <a:pt x="17346" y="13643"/>
                  </a:cubicBezTo>
                  <a:cubicBezTo>
                    <a:pt x="15484" y="13622"/>
                    <a:pt x="13663" y="13622"/>
                    <a:pt x="11801" y="13601"/>
                  </a:cubicBezTo>
                  <a:cubicBezTo>
                    <a:pt x="10692" y="13601"/>
                    <a:pt x="9583" y="13538"/>
                    <a:pt x="8495" y="13831"/>
                  </a:cubicBezTo>
                  <a:cubicBezTo>
                    <a:pt x="8391" y="13852"/>
                    <a:pt x="8265" y="13852"/>
                    <a:pt x="8161" y="13852"/>
                  </a:cubicBezTo>
                  <a:cubicBezTo>
                    <a:pt x="7721" y="13831"/>
                    <a:pt x="7428" y="14062"/>
                    <a:pt x="7177" y="14292"/>
                  </a:cubicBezTo>
                  <a:cubicBezTo>
                    <a:pt x="7177" y="14375"/>
                    <a:pt x="7135" y="14438"/>
                    <a:pt x="7177" y="14438"/>
                  </a:cubicBezTo>
                  <a:cubicBezTo>
                    <a:pt x="7324" y="14543"/>
                    <a:pt x="7470" y="14668"/>
                    <a:pt x="7637" y="14815"/>
                  </a:cubicBezTo>
                  <a:close/>
                  <a:moveTo>
                    <a:pt x="20087" y="9458"/>
                  </a:moveTo>
                  <a:cubicBezTo>
                    <a:pt x="19417" y="9458"/>
                    <a:pt x="19145" y="9688"/>
                    <a:pt x="19166" y="10358"/>
                  </a:cubicBezTo>
                  <a:cubicBezTo>
                    <a:pt x="19208" y="10818"/>
                    <a:pt x="19564" y="11237"/>
                    <a:pt x="20024" y="11258"/>
                  </a:cubicBezTo>
                  <a:cubicBezTo>
                    <a:pt x="20401" y="11300"/>
                    <a:pt x="20882" y="10902"/>
                    <a:pt x="20987" y="10463"/>
                  </a:cubicBezTo>
                  <a:cubicBezTo>
                    <a:pt x="21112" y="9835"/>
                    <a:pt x="20819" y="9479"/>
                    <a:pt x="20192" y="9437"/>
                  </a:cubicBezTo>
                  <a:cubicBezTo>
                    <a:pt x="20150" y="9458"/>
                    <a:pt x="20129" y="9458"/>
                    <a:pt x="20087" y="9458"/>
                  </a:cubicBezTo>
                  <a:close/>
                  <a:moveTo>
                    <a:pt x="5106" y="10316"/>
                  </a:moveTo>
                  <a:lnTo>
                    <a:pt x="5106" y="10546"/>
                  </a:lnTo>
                  <a:cubicBezTo>
                    <a:pt x="5127" y="11049"/>
                    <a:pt x="5336" y="11258"/>
                    <a:pt x="5838" y="11279"/>
                  </a:cubicBezTo>
                  <a:cubicBezTo>
                    <a:pt x="6382" y="11321"/>
                    <a:pt x="6612" y="11111"/>
                    <a:pt x="6675" y="10588"/>
                  </a:cubicBezTo>
                  <a:cubicBezTo>
                    <a:pt x="6696" y="10400"/>
                    <a:pt x="6675" y="10191"/>
                    <a:pt x="6654" y="10002"/>
                  </a:cubicBezTo>
                  <a:cubicBezTo>
                    <a:pt x="6591" y="9709"/>
                    <a:pt x="6424" y="9563"/>
                    <a:pt x="6131" y="9542"/>
                  </a:cubicBezTo>
                  <a:cubicBezTo>
                    <a:pt x="5964" y="9500"/>
                    <a:pt x="5796" y="9542"/>
                    <a:pt x="5629" y="9542"/>
                  </a:cubicBezTo>
                  <a:cubicBezTo>
                    <a:pt x="5420" y="9563"/>
                    <a:pt x="5273" y="9688"/>
                    <a:pt x="5210" y="9898"/>
                  </a:cubicBezTo>
                  <a:cubicBezTo>
                    <a:pt x="5127" y="10065"/>
                    <a:pt x="5106" y="10212"/>
                    <a:pt x="5106" y="10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1;p35">
              <a:extLst>
                <a:ext uri="{FF2B5EF4-FFF2-40B4-BE49-F238E27FC236}">
                  <a16:creationId xmlns:a16="http://schemas.microsoft.com/office/drawing/2014/main" id="{8D17F2A5-58B1-CB34-7875-4C56EB46494A}"/>
                </a:ext>
              </a:extLst>
            </p:cNvPr>
            <p:cNvSpPr/>
            <p:nvPr/>
          </p:nvSpPr>
          <p:spPr>
            <a:xfrm>
              <a:off x="6296700" y="2560988"/>
              <a:ext cx="90000" cy="127125"/>
            </a:xfrm>
            <a:custGeom>
              <a:avLst/>
              <a:gdLst/>
              <a:ahLst/>
              <a:cxnLst/>
              <a:rect l="l" t="t" r="r" b="b"/>
              <a:pathLst>
                <a:path w="3600" h="5085" extrusionOk="0">
                  <a:moveTo>
                    <a:pt x="2114" y="21"/>
                  </a:moveTo>
                  <a:cubicBezTo>
                    <a:pt x="2177" y="105"/>
                    <a:pt x="2219" y="126"/>
                    <a:pt x="2219" y="168"/>
                  </a:cubicBezTo>
                  <a:cubicBezTo>
                    <a:pt x="2700" y="607"/>
                    <a:pt x="2909" y="1130"/>
                    <a:pt x="2930" y="1800"/>
                  </a:cubicBezTo>
                  <a:cubicBezTo>
                    <a:pt x="2993" y="2720"/>
                    <a:pt x="3118" y="3599"/>
                    <a:pt x="3453" y="4478"/>
                  </a:cubicBezTo>
                  <a:cubicBezTo>
                    <a:pt x="3516" y="4624"/>
                    <a:pt x="3537" y="4792"/>
                    <a:pt x="3599" y="5022"/>
                  </a:cubicBezTo>
                  <a:cubicBezTo>
                    <a:pt x="3411" y="5043"/>
                    <a:pt x="3286" y="5085"/>
                    <a:pt x="3181" y="5043"/>
                  </a:cubicBezTo>
                  <a:cubicBezTo>
                    <a:pt x="2658" y="4938"/>
                    <a:pt x="2093" y="4896"/>
                    <a:pt x="1633" y="4687"/>
                  </a:cubicBezTo>
                  <a:cubicBezTo>
                    <a:pt x="1047" y="4415"/>
                    <a:pt x="524" y="4059"/>
                    <a:pt x="273" y="3369"/>
                  </a:cubicBezTo>
                  <a:cubicBezTo>
                    <a:pt x="42" y="2720"/>
                    <a:pt x="1" y="2093"/>
                    <a:pt x="63" y="1465"/>
                  </a:cubicBezTo>
                  <a:cubicBezTo>
                    <a:pt x="84" y="1235"/>
                    <a:pt x="231" y="1005"/>
                    <a:pt x="356" y="795"/>
                  </a:cubicBezTo>
                  <a:cubicBezTo>
                    <a:pt x="419" y="649"/>
                    <a:pt x="586" y="544"/>
                    <a:pt x="691" y="419"/>
                  </a:cubicBezTo>
                  <a:cubicBezTo>
                    <a:pt x="942" y="105"/>
                    <a:pt x="1277" y="0"/>
                    <a:pt x="1654" y="63"/>
                  </a:cubicBezTo>
                  <a:cubicBezTo>
                    <a:pt x="1800" y="21"/>
                    <a:pt x="1926" y="21"/>
                    <a:pt x="2114" y="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2;p35">
              <a:extLst>
                <a:ext uri="{FF2B5EF4-FFF2-40B4-BE49-F238E27FC236}">
                  <a16:creationId xmlns:a16="http://schemas.microsoft.com/office/drawing/2014/main" id="{52BC151C-46A5-15ED-829D-ECC45557AE10}"/>
                </a:ext>
              </a:extLst>
            </p:cNvPr>
            <p:cNvSpPr/>
            <p:nvPr/>
          </p:nvSpPr>
          <p:spPr>
            <a:xfrm>
              <a:off x="7121100" y="2575638"/>
              <a:ext cx="102025" cy="117200"/>
            </a:xfrm>
            <a:custGeom>
              <a:avLst/>
              <a:gdLst/>
              <a:ahLst/>
              <a:cxnLst/>
              <a:rect l="l" t="t" r="r" b="b"/>
              <a:pathLst>
                <a:path w="4081" h="4688" extrusionOk="0">
                  <a:moveTo>
                    <a:pt x="2365" y="188"/>
                  </a:moveTo>
                  <a:cubicBezTo>
                    <a:pt x="3097" y="0"/>
                    <a:pt x="3515" y="377"/>
                    <a:pt x="3934" y="774"/>
                  </a:cubicBezTo>
                  <a:cubicBezTo>
                    <a:pt x="4080" y="1360"/>
                    <a:pt x="3892" y="1904"/>
                    <a:pt x="3766" y="2427"/>
                  </a:cubicBezTo>
                  <a:cubicBezTo>
                    <a:pt x="3725" y="2553"/>
                    <a:pt x="3662" y="2678"/>
                    <a:pt x="3557" y="2783"/>
                  </a:cubicBezTo>
                  <a:cubicBezTo>
                    <a:pt x="2846" y="3515"/>
                    <a:pt x="2114" y="4227"/>
                    <a:pt x="1109" y="4561"/>
                  </a:cubicBezTo>
                  <a:cubicBezTo>
                    <a:pt x="837" y="4666"/>
                    <a:pt x="565" y="4687"/>
                    <a:pt x="272" y="4645"/>
                  </a:cubicBezTo>
                  <a:cubicBezTo>
                    <a:pt x="168" y="4624"/>
                    <a:pt x="105" y="4541"/>
                    <a:pt x="0" y="4436"/>
                  </a:cubicBezTo>
                  <a:cubicBezTo>
                    <a:pt x="147" y="4122"/>
                    <a:pt x="335" y="3808"/>
                    <a:pt x="461" y="3515"/>
                  </a:cubicBezTo>
                  <a:cubicBezTo>
                    <a:pt x="733" y="2909"/>
                    <a:pt x="1005" y="2344"/>
                    <a:pt x="1256" y="1737"/>
                  </a:cubicBezTo>
                  <a:cubicBezTo>
                    <a:pt x="1402" y="1318"/>
                    <a:pt x="1590" y="900"/>
                    <a:pt x="1967" y="649"/>
                  </a:cubicBezTo>
                  <a:cubicBezTo>
                    <a:pt x="2114" y="523"/>
                    <a:pt x="2239" y="335"/>
                    <a:pt x="2365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3;p35">
              <a:extLst>
                <a:ext uri="{FF2B5EF4-FFF2-40B4-BE49-F238E27FC236}">
                  <a16:creationId xmlns:a16="http://schemas.microsoft.com/office/drawing/2014/main" id="{242277DC-58BB-6DC6-8435-98163E38459F}"/>
                </a:ext>
              </a:extLst>
            </p:cNvPr>
            <p:cNvSpPr/>
            <p:nvPr/>
          </p:nvSpPr>
          <p:spPr>
            <a:xfrm>
              <a:off x="6118325" y="2812588"/>
              <a:ext cx="1236625" cy="755375"/>
            </a:xfrm>
            <a:custGeom>
              <a:avLst/>
              <a:gdLst/>
              <a:ahLst/>
              <a:cxnLst/>
              <a:rect l="l" t="t" r="r" b="b"/>
              <a:pathLst>
                <a:path w="49465" h="30215" extrusionOk="0">
                  <a:moveTo>
                    <a:pt x="1926" y="524"/>
                  </a:moveTo>
                  <a:cubicBezTo>
                    <a:pt x="2344" y="231"/>
                    <a:pt x="2783" y="189"/>
                    <a:pt x="3244" y="210"/>
                  </a:cubicBezTo>
                  <a:cubicBezTo>
                    <a:pt x="4060" y="231"/>
                    <a:pt x="4897" y="273"/>
                    <a:pt x="5713" y="273"/>
                  </a:cubicBezTo>
                  <a:cubicBezTo>
                    <a:pt x="6152" y="273"/>
                    <a:pt x="6633" y="273"/>
                    <a:pt x="7073" y="231"/>
                  </a:cubicBezTo>
                  <a:cubicBezTo>
                    <a:pt x="9249" y="63"/>
                    <a:pt x="11446" y="42"/>
                    <a:pt x="13601" y="1"/>
                  </a:cubicBezTo>
                  <a:lnTo>
                    <a:pt x="13978" y="1"/>
                  </a:lnTo>
                  <a:cubicBezTo>
                    <a:pt x="14396" y="482"/>
                    <a:pt x="15024" y="733"/>
                    <a:pt x="15359" y="1340"/>
                  </a:cubicBezTo>
                  <a:cubicBezTo>
                    <a:pt x="15254" y="1402"/>
                    <a:pt x="15170" y="1444"/>
                    <a:pt x="15108" y="1423"/>
                  </a:cubicBezTo>
                  <a:cubicBezTo>
                    <a:pt x="14333" y="1277"/>
                    <a:pt x="13664" y="1653"/>
                    <a:pt x="12931" y="1737"/>
                  </a:cubicBezTo>
                  <a:cubicBezTo>
                    <a:pt x="12848" y="1737"/>
                    <a:pt x="12764" y="1779"/>
                    <a:pt x="12701" y="1842"/>
                  </a:cubicBezTo>
                  <a:cubicBezTo>
                    <a:pt x="12178" y="2177"/>
                    <a:pt x="11571" y="2177"/>
                    <a:pt x="10965" y="2177"/>
                  </a:cubicBezTo>
                  <a:cubicBezTo>
                    <a:pt x="9374" y="2156"/>
                    <a:pt x="7784" y="2114"/>
                    <a:pt x="6215" y="2093"/>
                  </a:cubicBezTo>
                  <a:cubicBezTo>
                    <a:pt x="5734" y="2093"/>
                    <a:pt x="4583" y="2386"/>
                    <a:pt x="4248" y="2574"/>
                  </a:cubicBezTo>
                  <a:cubicBezTo>
                    <a:pt x="3955" y="2700"/>
                    <a:pt x="3809" y="2909"/>
                    <a:pt x="3809" y="3223"/>
                  </a:cubicBezTo>
                  <a:cubicBezTo>
                    <a:pt x="3809" y="3369"/>
                    <a:pt x="3767" y="3558"/>
                    <a:pt x="3767" y="3746"/>
                  </a:cubicBezTo>
                  <a:cubicBezTo>
                    <a:pt x="3704" y="7094"/>
                    <a:pt x="3600" y="10441"/>
                    <a:pt x="3516" y="13789"/>
                  </a:cubicBezTo>
                  <a:cubicBezTo>
                    <a:pt x="3516" y="14229"/>
                    <a:pt x="3495" y="14668"/>
                    <a:pt x="3328" y="15128"/>
                  </a:cubicBezTo>
                  <a:cubicBezTo>
                    <a:pt x="3244" y="15358"/>
                    <a:pt x="3244" y="15610"/>
                    <a:pt x="3223" y="15882"/>
                  </a:cubicBezTo>
                  <a:cubicBezTo>
                    <a:pt x="3181" y="18288"/>
                    <a:pt x="3139" y="20694"/>
                    <a:pt x="3097" y="23121"/>
                  </a:cubicBezTo>
                  <a:cubicBezTo>
                    <a:pt x="3097" y="23268"/>
                    <a:pt x="3035" y="23435"/>
                    <a:pt x="3097" y="23540"/>
                  </a:cubicBezTo>
                  <a:cubicBezTo>
                    <a:pt x="3432" y="24272"/>
                    <a:pt x="3202" y="25067"/>
                    <a:pt x="3348" y="25820"/>
                  </a:cubicBezTo>
                  <a:cubicBezTo>
                    <a:pt x="3390" y="25946"/>
                    <a:pt x="3307" y="26092"/>
                    <a:pt x="3286" y="26218"/>
                  </a:cubicBezTo>
                  <a:cubicBezTo>
                    <a:pt x="3202" y="26657"/>
                    <a:pt x="3076" y="27097"/>
                    <a:pt x="3014" y="27557"/>
                  </a:cubicBezTo>
                  <a:cubicBezTo>
                    <a:pt x="2993" y="27892"/>
                    <a:pt x="3181" y="28101"/>
                    <a:pt x="3516" y="28122"/>
                  </a:cubicBezTo>
                  <a:cubicBezTo>
                    <a:pt x="3704" y="28143"/>
                    <a:pt x="3913" y="28143"/>
                    <a:pt x="4123" y="28143"/>
                  </a:cubicBezTo>
                  <a:cubicBezTo>
                    <a:pt x="4918" y="28185"/>
                    <a:pt x="5755" y="28185"/>
                    <a:pt x="6571" y="28206"/>
                  </a:cubicBezTo>
                  <a:cubicBezTo>
                    <a:pt x="6989" y="28206"/>
                    <a:pt x="7408" y="28206"/>
                    <a:pt x="7826" y="28394"/>
                  </a:cubicBezTo>
                  <a:cubicBezTo>
                    <a:pt x="8035" y="28457"/>
                    <a:pt x="8265" y="28457"/>
                    <a:pt x="8517" y="28457"/>
                  </a:cubicBezTo>
                  <a:cubicBezTo>
                    <a:pt x="9312" y="28498"/>
                    <a:pt x="10149" y="28519"/>
                    <a:pt x="10965" y="28519"/>
                  </a:cubicBezTo>
                  <a:cubicBezTo>
                    <a:pt x="11341" y="28519"/>
                    <a:pt x="11697" y="28498"/>
                    <a:pt x="12074" y="28436"/>
                  </a:cubicBezTo>
                  <a:cubicBezTo>
                    <a:pt x="13434" y="28206"/>
                    <a:pt x="14794" y="28394"/>
                    <a:pt x="16154" y="28352"/>
                  </a:cubicBezTo>
                  <a:cubicBezTo>
                    <a:pt x="16196" y="28352"/>
                    <a:pt x="16279" y="28352"/>
                    <a:pt x="16300" y="28394"/>
                  </a:cubicBezTo>
                  <a:cubicBezTo>
                    <a:pt x="17032" y="28729"/>
                    <a:pt x="17786" y="28624"/>
                    <a:pt x="18560" y="28645"/>
                  </a:cubicBezTo>
                  <a:cubicBezTo>
                    <a:pt x="23854" y="28729"/>
                    <a:pt x="29168" y="28833"/>
                    <a:pt x="34483" y="28917"/>
                  </a:cubicBezTo>
                  <a:cubicBezTo>
                    <a:pt x="35236" y="28917"/>
                    <a:pt x="35989" y="28959"/>
                    <a:pt x="36763" y="28729"/>
                  </a:cubicBezTo>
                  <a:cubicBezTo>
                    <a:pt x="36973" y="28666"/>
                    <a:pt x="37224" y="28708"/>
                    <a:pt x="37412" y="28770"/>
                  </a:cubicBezTo>
                  <a:cubicBezTo>
                    <a:pt x="37768" y="28938"/>
                    <a:pt x="38123" y="28938"/>
                    <a:pt x="38479" y="28938"/>
                  </a:cubicBezTo>
                  <a:cubicBezTo>
                    <a:pt x="38898" y="28938"/>
                    <a:pt x="39337" y="28959"/>
                    <a:pt x="39756" y="28959"/>
                  </a:cubicBezTo>
                  <a:cubicBezTo>
                    <a:pt x="39923" y="28959"/>
                    <a:pt x="40132" y="28980"/>
                    <a:pt x="40258" y="28917"/>
                  </a:cubicBezTo>
                  <a:cubicBezTo>
                    <a:pt x="40676" y="28666"/>
                    <a:pt x="41157" y="28729"/>
                    <a:pt x="41597" y="28750"/>
                  </a:cubicBezTo>
                  <a:cubicBezTo>
                    <a:pt x="42455" y="28750"/>
                    <a:pt x="43292" y="28770"/>
                    <a:pt x="44149" y="28770"/>
                  </a:cubicBezTo>
                  <a:cubicBezTo>
                    <a:pt x="44359" y="28770"/>
                    <a:pt x="44568" y="28833"/>
                    <a:pt x="44735" y="28750"/>
                  </a:cubicBezTo>
                  <a:cubicBezTo>
                    <a:pt x="45258" y="28457"/>
                    <a:pt x="45865" y="28603"/>
                    <a:pt x="46409" y="28498"/>
                  </a:cubicBezTo>
                  <a:cubicBezTo>
                    <a:pt x="46535" y="28457"/>
                    <a:pt x="46660" y="28519"/>
                    <a:pt x="46807" y="28540"/>
                  </a:cubicBezTo>
                  <a:cubicBezTo>
                    <a:pt x="47351" y="28666"/>
                    <a:pt x="47748" y="28394"/>
                    <a:pt x="47811" y="27808"/>
                  </a:cubicBezTo>
                  <a:cubicBezTo>
                    <a:pt x="47853" y="27578"/>
                    <a:pt x="47853" y="27369"/>
                    <a:pt x="47853" y="27138"/>
                  </a:cubicBezTo>
                  <a:cubicBezTo>
                    <a:pt x="47853" y="26657"/>
                    <a:pt x="47811" y="26155"/>
                    <a:pt x="48062" y="25716"/>
                  </a:cubicBezTo>
                  <a:cubicBezTo>
                    <a:pt x="48167" y="25527"/>
                    <a:pt x="48125" y="25276"/>
                    <a:pt x="48125" y="25046"/>
                  </a:cubicBezTo>
                  <a:cubicBezTo>
                    <a:pt x="48167" y="24565"/>
                    <a:pt x="48125" y="24063"/>
                    <a:pt x="48167" y="23602"/>
                  </a:cubicBezTo>
                  <a:cubicBezTo>
                    <a:pt x="48167" y="23435"/>
                    <a:pt x="48230" y="23268"/>
                    <a:pt x="48292" y="23121"/>
                  </a:cubicBezTo>
                  <a:cubicBezTo>
                    <a:pt x="48376" y="22954"/>
                    <a:pt x="48585" y="23017"/>
                    <a:pt x="48732" y="22975"/>
                  </a:cubicBezTo>
                  <a:cubicBezTo>
                    <a:pt x="48962" y="22891"/>
                    <a:pt x="49171" y="22786"/>
                    <a:pt x="49443" y="22661"/>
                  </a:cubicBezTo>
                  <a:cubicBezTo>
                    <a:pt x="49464" y="22807"/>
                    <a:pt x="49464" y="22912"/>
                    <a:pt x="49464" y="23017"/>
                  </a:cubicBezTo>
                  <a:cubicBezTo>
                    <a:pt x="49443" y="24314"/>
                    <a:pt x="49422" y="25590"/>
                    <a:pt x="49380" y="26846"/>
                  </a:cubicBezTo>
                  <a:cubicBezTo>
                    <a:pt x="49380" y="26992"/>
                    <a:pt x="49422" y="27201"/>
                    <a:pt x="49339" y="27348"/>
                  </a:cubicBezTo>
                  <a:cubicBezTo>
                    <a:pt x="49025" y="27996"/>
                    <a:pt x="49129" y="28666"/>
                    <a:pt x="49067" y="29356"/>
                  </a:cubicBezTo>
                  <a:cubicBezTo>
                    <a:pt x="49067" y="29566"/>
                    <a:pt x="49067" y="29754"/>
                    <a:pt x="49025" y="29963"/>
                  </a:cubicBezTo>
                  <a:cubicBezTo>
                    <a:pt x="49004" y="30068"/>
                    <a:pt x="48815" y="30214"/>
                    <a:pt x="48732" y="30193"/>
                  </a:cubicBezTo>
                  <a:cubicBezTo>
                    <a:pt x="48083" y="30089"/>
                    <a:pt x="47434" y="30214"/>
                    <a:pt x="46807" y="29963"/>
                  </a:cubicBezTo>
                  <a:cubicBezTo>
                    <a:pt x="46556" y="29859"/>
                    <a:pt x="46305" y="29879"/>
                    <a:pt x="46033" y="29859"/>
                  </a:cubicBezTo>
                  <a:cubicBezTo>
                    <a:pt x="42015" y="29775"/>
                    <a:pt x="37977" y="29691"/>
                    <a:pt x="33960" y="29649"/>
                  </a:cubicBezTo>
                  <a:cubicBezTo>
                    <a:pt x="33269" y="29649"/>
                    <a:pt x="32600" y="29754"/>
                    <a:pt x="31909" y="29775"/>
                  </a:cubicBezTo>
                  <a:cubicBezTo>
                    <a:pt x="30445" y="29796"/>
                    <a:pt x="28959" y="29775"/>
                    <a:pt x="27494" y="29796"/>
                  </a:cubicBezTo>
                  <a:cubicBezTo>
                    <a:pt x="26887" y="29796"/>
                    <a:pt x="26302" y="29817"/>
                    <a:pt x="25716" y="29900"/>
                  </a:cubicBezTo>
                  <a:cubicBezTo>
                    <a:pt x="25172" y="29984"/>
                    <a:pt x="24649" y="30005"/>
                    <a:pt x="24105" y="30005"/>
                  </a:cubicBezTo>
                  <a:cubicBezTo>
                    <a:pt x="17723" y="29900"/>
                    <a:pt x="11341" y="29796"/>
                    <a:pt x="4918" y="29691"/>
                  </a:cubicBezTo>
                  <a:cubicBezTo>
                    <a:pt x="4395" y="29691"/>
                    <a:pt x="3913" y="29649"/>
                    <a:pt x="3411" y="29859"/>
                  </a:cubicBezTo>
                  <a:cubicBezTo>
                    <a:pt x="3286" y="29900"/>
                    <a:pt x="3118" y="29921"/>
                    <a:pt x="2993" y="29921"/>
                  </a:cubicBezTo>
                  <a:cubicBezTo>
                    <a:pt x="2260" y="29921"/>
                    <a:pt x="1528" y="29900"/>
                    <a:pt x="775" y="29900"/>
                  </a:cubicBezTo>
                  <a:cubicBezTo>
                    <a:pt x="587" y="29649"/>
                    <a:pt x="419" y="29398"/>
                    <a:pt x="273" y="29168"/>
                  </a:cubicBezTo>
                  <a:cubicBezTo>
                    <a:pt x="63" y="28854"/>
                    <a:pt x="1" y="28498"/>
                    <a:pt x="1" y="28122"/>
                  </a:cubicBezTo>
                  <a:cubicBezTo>
                    <a:pt x="43" y="27348"/>
                    <a:pt x="43" y="26532"/>
                    <a:pt x="43" y="25737"/>
                  </a:cubicBezTo>
                  <a:lnTo>
                    <a:pt x="43" y="25674"/>
                  </a:lnTo>
                  <a:cubicBezTo>
                    <a:pt x="294" y="24523"/>
                    <a:pt x="315" y="23372"/>
                    <a:pt x="461" y="22221"/>
                  </a:cubicBezTo>
                  <a:cubicBezTo>
                    <a:pt x="461" y="22117"/>
                    <a:pt x="503" y="22012"/>
                    <a:pt x="566" y="21866"/>
                  </a:cubicBezTo>
                  <a:cubicBezTo>
                    <a:pt x="796" y="21803"/>
                    <a:pt x="1047" y="21719"/>
                    <a:pt x="1256" y="21615"/>
                  </a:cubicBezTo>
                  <a:cubicBezTo>
                    <a:pt x="1465" y="21510"/>
                    <a:pt x="1507" y="21175"/>
                    <a:pt x="1298" y="21029"/>
                  </a:cubicBezTo>
                  <a:cubicBezTo>
                    <a:pt x="1089" y="20882"/>
                    <a:pt x="879" y="20778"/>
                    <a:pt x="628" y="20652"/>
                  </a:cubicBezTo>
                  <a:cubicBezTo>
                    <a:pt x="628" y="20234"/>
                    <a:pt x="670" y="19836"/>
                    <a:pt x="670" y="19459"/>
                  </a:cubicBezTo>
                  <a:cubicBezTo>
                    <a:pt x="879" y="19397"/>
                    <a:pt x="942" y="19543"/>
                    <a:pt x="1047" y="19627"/>
                  </a:cubicBezTo>
                  <a:cubicBezTo>
                    <a:pt x="1319" y="19857"/>
                    <a:pt x="1612" y="20129"/>
                    <a:pt x="1863" y="20380"/>
                  </a:cubicBezTo>
                  <a:cubicBezTo>
                    <a:pt x="2051" y="20548"/>
                    <a:pt x="2281" y="20568"/>
                    <a:pt x="2511" y="20485"/>
                  </a:cubicBezTo>
                  <a:cubicBezTo>
                    <a:pt x="2783" y="20401"/>
                    <a:pt x="2909" y="20087"/>
                    <a:pt x="2721" y="19857"/>
                  </a:cubicBezTo>
                  <a:cubicBezTo>
                    <a:pt x="2595" y="19669"/>
                    <a:pt x="2449" y="19501"/>
                    <a:pt x="2260" y="19397"/>
                  </a:cubicBezTo>
                  <a:cubicBezTo>
                    <a:pt x="1842" y="19125"/>
                    <a:pt x="1549" y="18727"/>
                    <a:pt x="1151" y="18351"/>
                  </a:cubicBezTo>
                  <a:cubicBezTo>
                    <a:pt x="1549" y="18204"/>
                    <a:pt x="1884" y="18079"/>
                    <a:pt x="2239" y="17953"/>
                  </a:cubicBezTo>
                  <a:cubicBezTo>
                    <a:pt x="2449" y="17869"/>
                    <a:pt x="2574" y="17723"/>
                    <a:pt x="2574" y="17514"/>
                  </a:cubicBezTo>
                  <a:cubicBezTo>
                    <a:pt x="2574" y="17263"/>
                    <a:pt x="2386" y="17095"/>
                    <a:pt x="2135" y="17095"/>
                  </a:cubicBezTo>
                  <a:cubicBezTo>
                    <a:pt x="1884" y="17095"/>
                    <a:pt x="1633" y="17137"/>
                    <a:pt x="1403" y="17200"/>
                  </a:cubicBezTo>
                  <a:cubicBezTo>
                    <a:pt x="1235" y="17221"/>
                    <a:pt x="1089" y="17242"/>
                    <a:pt x="838" y="17263"/>
                  </a:cubicBezTo>
                  <a:cubicBezTo>
                    <a:pt x="838" y="17032"/>
                    <a:pt x="817" y="16823"/>
                    <a:pt x="838" y="16635"/>
                  </a:cubicBezTo>
                  <a:cubicBezTo>
                    <a:pt x="1005" y="15651"/>
                    <a:pt x="1005" y="14647"/>
                    <a:pt x="1005" y="13664"/>
                  </a:cubicBezTo>
                  <a:cubicBezTo>
                    <a:pt x="1026" y="11446"/>
                    <a:pt x="1047" y="9249"/>
                    <a:pt x="1110" y="7010"/>
                  </a:cubicBezTo>
                  <a:cubicBezTo>
                    <a:pt x="1110" y="6633"/>
                    <a:pt x="1131" y="6215"/>
                    <a:pt x="1214" y="5838"/>
                  </a:cubicBezTo>
                  <a:cubicBezTo>
                    <a:pt x="1361" y="5190"/>
                    <a:pt x="1403" y="4562"/>
                    <a:pt x="1403" y="3913"/>
                  </a:cubicBezTo>
                  <a:cubicBezTo>
                    <a:pt x="1403" y="3327"/>
                    <a:pt x="1423" y="2783"/>
                    <a:pt x="1423" y="2198"/>
                  </a:cubicBezTo>
                  <a:cubicBezTo>
                    <a:pt x="1612" y="1633"/>
                    <a:pt x="1654" y="1089"/>
                    <a:pt x="1926" y="5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4;p35">
              <a:extLst>
                <a:ext uri="{FF2B5EF4-FFF2-40B4-BE49-F238E27FC236}">
                  <a16:creationId xmlns:a16="http://schemas.microsoft.com/office/drawing/2014/main" id="{22996F4D-56F1-6D18-99AE-960B2C77B6BC}"/>
                </a:ext>
              </a:extLst>
            </p:cNvPr>
            <p:cNvSpPr/>
            <p:nvPr/>
          </p:nvSpPr>
          <p:spPr>
            <a:xfrm>
              <a:off x="6988750" y="2802638"/>
              <a:ext cx="413800" cy="484950"/>
            </a:xfrm>
            <a:custGeom>
              <a:avLst/>
              <a:gdLst/>
              <a:ahLst/>
              <a:cxnLst/>
              <a:rect l="l" t="t" r="r" b="b"/>
              <a:pathLst>
                <a:path w="16552" h="19398" extrusionOk="0">
                  <a:moveTo>
                    <a:pt x="15547" y="19272"/>
                  </a:moveTo>
                  <a:cubicBezTo>
                    <a:pt x="14940" y="19272"/>
                    <a:pt x="14354" y="19397"/>
                    <a:pt x="13789" y="19021"/>
                  </a:cubicBezTo>
                  <a:cubicBezTo>
                    <a:pt x="13810" y="18853"/>
                    <a:pt x="13789" y="18644"/>
                    <a:pt x="13831" y="18456"/>
                  </a:cubicBezTo>
                  <a:cubicBezTo>
                    <a:pt x="14019" y="17849"/>
                    <a:pt x="14082" y="17221"/>
                    <a:pt x="14082" y="16593"/>
                  </a:cubicBezTo>
                  <a:cubicBezTo>
                    <a:pt x="14103" y="14208"/>
                    <a:pt x="14124" y="11823"/>
                    <a:pt x="14124" y="9458"/>
                  </a:cubicBezTo>
                  <a:cubicBezTo>
                    <a:pt x="14124" y="8726"/>
                    <a:pt x="14082" y="7994"/>
                    <a:pt x="14229" y="7261"/>
                  </a:cubicBezTo>
                  <a:cubicBezTo>
                    <a:pt x="14312" y="6948"/>
                    <a:pt x="14333" y="6655"/>
                    <a:pt x="14417" y="6341"/>
                  </a:cubicBezTo>
                  <a:cubicBezTo>
                    <a:pt x="14563" y="5692"/>
                    <a:pt x="14542" y="5044"/>
                    <a:pt x="14522" y="4416"/>
                  </a:cubicBezTo>
                  <a:cubicBezTo>
                    <a:pt x="14522" y="4060"/>
                    <a:pt x="14333" y="3914"/>
                    <a:pt x="13978" y="3893"/>
                  </a:cubicBezTo>
                  <a:cubicBezTo>
                    <a:pt x="13266" y="3809"/>
                    <a:pt x="12597" y="3579"/>
                    <a:pt x="11927" y="3391"/>
                  </a:cubicBezTo>
                  <a:cubicBezTo>
                    <a:pt x="11111" y="3181"/>
                    <a:pt x="10274" y="3014"/>
                    <a:pt x="9500" y="2742"/>
                  </a:cubicBezTo>
                  <a:cubicBezTo>
                    <a:pt x="8579" y="2386"/>
                    <a:pt x="7659" y="2470"/>
                    <a:pt x="6717" y="2449"/>
                  </a:cubicBezTo>
                  <a:cubicBezTo>
                    <a:pt x="6027" y="2428"/>
                    <a:pt x="5315" y="2428"/>
                    <a:pt x="4604" y="2428"/>
                  </a:cubicBezTo>
                  <a:cubicBezTo>
                    <a:pt x="3955" y="2428"/>
                    <a:pt x="3327" y="2386"/>
                    <a:pt x="2679" y="2240"/>
                  </a:cubicBezTo>
                  <a:cubicBezTo>
                    <a:pt x="2177" y="2093"/>
                    <a:pt x="1654" y="2156"/>
                    <a:pt x="1151" y="2135"/>
                  </a:cubicBezTo>
                  <a:cubicBezTo>
                    <a:pt x="817" y="2093"/>
                    <a:pt x="503" y="2093"/>
                    <a:pt x="1" y="2072"/>
                  </a:cubicBezTo>
                  <a:cubicBezTo>
                    <a:pt x="524" y="1654"/>
                    <a:pt x="963" y="1445"/>
                    <a:pt x="1361" y="1152"/>
                  </a:cubicBezTo>
                  <a:cubicBezTo>
                    <a:pt x="1758" y="838"/>
                    <a:pt x="2093" y="461"/>
                    <a:pt x="2490" y="85"/>
                  </a:cubicBezTo>
                  <a:cubicBezTo>
                    <a:pt x="3348" y="1"/>
                    <a:pt x="4206" y="168"/>
                    <a:pt x="5085" y="273"/>
                  </a:cubicBezTo>
                  <a:cubicBezTo>
                    <a:pt x="6550" y="440"/>
                    <a:pt x="8014" y="608"/>
                    <a:pt x="9479" y="796"/>
                  </a:cubicBezTo>
                  <a:cubicBezTo>
                    <a:pt x="11278" y="1026"/>
                    <a:pt x="13057" y="1319"/>
                    <a:pt x="14835" y="1717"/>
                  </a:cubicBezTo>
                  <a:cubicBezTo>
                    <a:pt x="15484" y="1842"/>
                    <a:pt x="16070" y="2093"/>
                    <a:pt x="16551" y="2721"/>
                  </a:cubicBezTo>
                  <a:lnTo>
                    <a:pt x="16551" y="3140"/>
                  </a:lnTo>
                  <a:cubicBezTo>
                    <a:pt x="16488" y="5901"/>
                    <a:pt x="16384" y="8642"/>
                    <a:pt x="16300" y="11383"/>
                  </a:cubicBezTo>
                  <a:cubicBezTo>
                    <a:pt x="16279" y="12430"/>
                    <a:pt x="16279" y="13476"/>
                    <a:pt x="16237" y="14522"/>
                  </a:cubicBezTo>
                  <a:cubicBezTo>
                    <a:pt x="16237" y="15003"/>
                    <a:pt x="16279" y="15505"/>
                    <a:pt x="16028" y="15945"/>
                  </a:cubicBezTo>
                  <a:cubicBezTo>
                    <a:pt x="16007" y="15987"/>
                    <a:pt x="15986" y="16049"/>
                    <a:pt x="16007" y="16091"/>
                  </a:cubicBezTo>
                  <a:cubicBezTo>
                    <a:pt x="16091" y="17075"/>
                    <a:pt x="15651" y="17974"/>
                    <a:pt x="15672" y="18958"/>
                  </a:cubicBezTo>
                  <a:cubicBezTo>
                    <a:pt x="15610" y="19021"/>
                    <a:pt x="15568" y="19104"/>
                    <a:pt x="15547" y="192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5;p35">
              <a:extLst>
                <a:ext uri="{FF2B5EF4-FFF2-40B4-BE49-F238E27FC236}">
                  <a16:creationId xmlns:a16="http://schemas.microsoft.com/office/drawing/2014/main" id="{86427CBD-8A18-0FFA-E25F-56AF6E935D1C}"/>
                </a:ext>
              </a:extLst>
            </p:cNvPr>
            <p:cNvSpPr/>
            <p:nvPr/>
          </p:nvSpPr>
          <p:spPr>
            <a:xfrm>
              <a:off x="7331375" y="3344563"/>
              <a:ext cx="30875" cy="21475"/>
            </a:xfrm>
            <a:custGeom>
              <a:avLst/>
              <a:gdLst/>
              <a:ahLst/>
              <a:cxnLst/>
              <a:rect l="l" t="t" r="r" b="b"/>
              <a:pathLst>
                <a:path w="1235" h="859" extrusionOk="0">
                  <a:moveTo>
                    <a:pt x="1" y="754"/>
                  </a:moveTo>
                  <a:cubicBezTo>
                    <a:pt x="21" y="524"/>
                    <a:pt x="21" y="273"/>
                    <a:pt x="63" y="1"/>
                  </a:cubicBezTo>
                  <a:cubicBezTo>
                    <a:pt x="440" y="1"/>
                    <a:pt x="817" y="1"/>
                    <a:pt x="1235" y="22"/>
                  </a:cubicBezTo>
                  <a:cubicBezTo>
                    <a:pt x="1151" y="126"/>
                    <a:pt x="1109" y="252"/>
                    <a:pt x="1026" y="252"/>
                  </a:cubicBezTo>
                  <a:cubicBezTo>
                    <a:pt x="649" y="336"/>
                    <a:pt x="335" y="482"/>
                    <a:pt x="168" y="859"/>
                  </a:cubicBezTo>
                  <a:cubicBezTo>
                    <a:pt x="105" y="838"/>
                    <a:pt x="63" y="796"/>
                    <a:pt x="1" y="754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6;p35">
              <a:extLst>
                <a:ext uri="{FF2B5EF4-FFF2-40B4-BE49-F238E27FC236}">
                  <a16:creationId xmlns:a16="http://schemas.microsoft.com/office/drawing/2014/main" id="{27EFFFDA-DB56-BE50-7E42-70B90E5185A7}"/>
                </a:ext>
              </a:extLst>
            </p:cNvPr>
            <p:cNvSpPr/>
            <p:nvPr/>
          </p:nvSpPr>
          <p:spPr>
            <a:xfrm>
              <a:off x="7331375" y="3303763"/>
              <a:ext cx="28275" cy="11025"/>
            </a:xfrm>
            <a:custGeom>
              <a:avLst/>
              <a:gdLst/>
              <a:ahLst/>
              <a:cxnLst/>
              <a:rect l="l" t="t" r="r" b="b"/>
              <a:pathLst>
                <a:path w="1131" h="441" extrusionOk="0">
                  <a:moveTo>
                    <a:pt x="105" y="1"/>
                  </a:moveTo>
                  <a:cubicBezTo>
                    <a:pt x="440" y="64"/>
                    <a:pt x="733" y="84"/>
                    <a:pt x="1130" y="126"/>
                  </a:cubicBezTo>
                  <a:cubicBezTo>
                    <a:pt x="817" y="231"/>
                    <a:pt x="586" y="377"/>
                    <a:pt x="335" y="398"/>
                  </a:cubicBezTo>
                  <a:cubicBezTo>
                    <a:pt x="105" y="440"/>
                    <a:pt x="1" y="315"/>
                    <a:pt x="105" y="1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7;p35">
              <a:extLst>
                <a:ext uri="{FF2B5EF4-FFF2-40B4-BE49-F238E27FC236}">
                  <a16:creationId xmlns:a16="http://schemas.microsoft.com/office/drawing/2014/main" id="{FC2F127D-F31E-0C12-7314-D77B21BF2A42}"/>
                </a:ext>
              </a:extLst>
            </p:cNvPr>
            <p:cNvSpPr/>
            <p:nvPr/>
          </p:nvSpPr>
          <p:spPr>
            <a:xfrm>
              <a:off x="6217725" y="2867213"/>
              <a:ext cx="1112625" cy="650900"/>
            </a:xfrm>
            <a:custGeom>
              <a:avLst/>
              <a:gdLst/>
              <a:ahLst/>
              <a:cxnLst/>
              <a:rect l="l" t="t" r="r" b="b"/>
              <a:pathLst>
                <a:path w="44505" h="26036" extrusionOk="0">
                  <a:moveTo>
                    <a:pt x="12186" y="0"/>
                  </a:moveTo>
                  <a:cubicBezTo>
                    <a:pt x="12086" y="0"/>
                    <a:pt x="11986" y="4"/>
                    <a:pt x="11885" y="13"/>
                  </a:cubicBezTo>
                  <a:cubicBezTo>
                    <a:pt x="11773" y="19"/>
                    <a:pt x="11659" y="22"/>
                    <a:pt x="11545" y="22"/>
                  </a:cubicBezTo>
                  <a:cubicBezTo>
                    <a:pt x="11315" y="22"/>
                    <a:pt x="11083" y="13"/>
                    <a:pt x="10859" y="13"/>
                  </a:cubicBezTo>
                  <a:cubicBezTo>
                    <a:pt x="10148" y="13"/>
                    <a:pt x="9458" y="180"/>
                    <a:pt x="8830" y="473"/>
                  </a:cubicBezTo>
                  <a:cubicBezTo>
                    <a:pt x="8411" y="640"/>
                    <a:pt x="7993" y="724"/>
                    <a:pt x="7512" y="724"/>
                  </a:cubicBezTo>
                  <a:cubicBezTo>
                    <a:pt x="5901" y="661"/>
                    <a:pt x="4269" y="661"/>
                    <a:pt x="2678" y="619"/>
                  </a:cubicBezTo>
                  <a:cubicBezTo>
                    <a:pt x="2651" y="618"/>
                    <a:pt x="2624" y="618"/>
                    <a:pt x="2597" y="618"/>
                  </a:cubicBezTo>
                  <a:cubicBezTo>
                    <a:pt x="1938" y="618"/>
                    <a:pt x="1334" y="855"/>
                    <a:pt x="691" y="996"/>
                  </a:cubicBezTo>
                  <a:cubicBezTo>
                    <a:pt x="628" y="996"/>
                    <a:pt x="607" y="1059"/>
                    <a:pt x="586" y="1080"/>
                  </a:cubicBezTo>
                  <a:cubicBezTo>
                    <a:pt x="586" y="1582"/>
                    <a:pt x="565" y="2063"/>
                    <a:pt x="565" y="2523"/>
                  </a:cubicBezTo>
                  <a:lnTo>
                    <a:pt x="481" y="11562"/>
                  </a:lnTo>
                  <a:cubicBezTo>
                    <a:pt x="481" y="12106"/>
                    <a:pt x="460" y="12629"/>
                    <a:pt x="251" y="13153"/>
                  </a:cubicBezTo>
                  <a:cubicBezTo>
                    <a:pt x="168" y="13362"/>
                    <a:pt x="168" y="13592"/>
                    <a:pt x="168" y="13822"/>
                  </a:cubicBezTo>
                  <a:cubicBezTo>
                    <a:pt x="105" y="16124"/>
                    <a:pt x="84" y="18425"/>
                    <a:pt x="63" y="20727"/>
                  </a:cubicBezTo>
                  <a:cubicBezTo>
                    <a:pt x="63" y="20936"/>
                    <a:pt x="0" y="21145"/>
                    <a:pt x="84" y="21334"/>
                  </a:cubicBezTo>
                  <a:cubicBezTo>
                    <a:pt x="460" y="22129"/>
                    <a:pt x="168" y="22966"/>
                    <a:pt x="398" y="23740"/>
                  </a:cubicBezTo>
                  <a:cubicBezTo>
                    <a:pt x="314" y="24075"/>
                    <a:pt x="398" y="24430"/>
                    <a:pt x="565" y="24744"/>
                  </a:cubicBezTo>
                  <a:cubicBezTo>
                    <a:pt x="607" y="24807"/>
                    <a:pt x="565" y="24933"/>
                    <a:pt x="565" y="25079"/>
                  </a:cubicBezTo>
                  <a:cubicBezTo>
                    <a:pt x="984" y="25079"/>
                    <a:pt x="1339" y="25079"/>
                    <a:pt x="1716" y="25100"/>
                  </a:cubicBezTo>
                  <a:cubicBezTo>
                    <a:pt x="1866" y="25111"/>
                    <a:pt x="2016" y="25114"/>
                    <a:pt x="2166" y="25114"/>
                  </a:cubicBezTo>
                  <a:cubicBezTo>
                    <a:pt x="2396" y="25114"/>
                    <a:pt x="2627" y="25106"/>
                    <a:pt x="2857" y="25106"/>
                  </a:cubicBezTo>
                  <a:cubicBezTo>
                    <a:pt x="3341" y="25106"/>
                    <a:pt x="3822" y="25140"/>
                    <a:pt x="4289" y="25351"/>
                  </a:cubicBezTo>
                  <a:cubicBezTo>
                    <a:pt x="4352" y="25393"/>
                    <a:pt x="4394" y="25393"/>
                    <a:pt x="4457" y="25393"/>
                  </a:cubicBezTo>
                  <a:cubicBezTo>
                    <a:pt x="4591" y="25388"/>
                    <a:pt x="4725" y="25387"/>
                    <a:pt x="4859" y="25387"/>
                  </a:cubicBezTo>
                  <a:cubicBezTo>
                    <a:pt x="5480" y="25387"/>
                    <a:pt x="6096" y="25426"/>
                    <a:pt x="6713" y="25426"/>
                  </a:cubicBezTo>
                  <a:cubicBezTo>
                    <a:pt x="7208" y="25426"/>
                    <a:pt x="7703" y="25401"/>
                    <a:pt x="8202" y="25309"/>
                  </a:cubicBezTo>
                  <a:cubicBezTo>
                    <a:pt x="8537" y="25267"/>
                    <a:pt x="8872" y="25225"/>
                    <a:pt x="9207" y="25225"/>
                  </a:cubicBezTo>
                  <a:cubicBezTo>
                    <a:pt x="10190" y="25225"/>
                    <a:pt x="11152" y="25267"/>
                    <a:pt x="12115" y="25288"/>
                  </a:cubicBezTo>
                  <a:cubicBezTo>
                    <a:pt x="12345" y="25288"/>
                    <a:pt x="12596" y="25288"/>
                    <a:pt x="12764" y="25393"/>
                  </a:cubicBezTo>
                  <a:cubicBezTo>
                    <a:pt x="13161" y="25581"/>
                    <a:pt x="13538" y="25581"/>
                    <a:pt x="13956" y="25581"/>
                  </a:cubicBezTo>
                  <a:cubicBezTo>
                    <a:pt x="16739" y="25623"/>
                    <a:pt x="19564" y="25686"/>
                    <a:pt x="22367" y="25728"/>
                  </a:cubicBezTo>
                  <a:cubicBezTo>
                    <a:pt x="23832" y="25749"/>
                    <a:pt x="25318" y="25790"/>
                    <a:pt x="26782" y="25811"/>
                  </a:cubicBezTo>
                  <a:cubicBezTo>
                    <a:pt x="27089" y="25811"/>
                    <a:pt x="27396" y="25802"/>
                    <a:pt x="27697" y="25802"/>
                  </a:cubicBezTo>
                  <a:cubicBezTo>
                    <a:pt x="27847" y="25802"/>
                    <a:pt x="27996" y="25804"/>
                    <a:pt x="28142" y="25811"/>
                  </a:cubicBezTo>
                  <a:cubicBezTo>
                    <a:pt x="29712" y="25832"/>
                    <a:pt x="31260" y="25895"/>
                    <a:pt x="32829" y="25937"/>
                  </a:cubicBezTo>
                  <a:cubicBezTo>
                    <a:pt x="33373" y="25958"/>
                    <a:pt x="33896" y="26000"/>
                    <a:pt x="34461" y="26000"/>
                  </a:cubicBezTo>
                  <a:cubicBezTo>
                    <a:pt x="34781" y="26000"/>
                    <a:pt x="35101" y="26036"/>
                    <a:pt x="35413" y="26036"/>
                  </a:cubicBezTo>
                  <a:cubicBezTo>
                    <a:pt x="35631" y="26036"/>
                    <a:pt x="35845" y="26018"/>
                    <a:pt x="36052" y="25958"/>
                  </a:cubicBezTo>
                  <a:cubicBezTo>
                    <a:pt x="36462" y="25859"/>
                    <a:pt x="36834" y="25825"/>
                    <a:pt x="37228" y="25825"/>
                  </a:cubicBezTo>
                  <a:cubicBezTo>
                    <a:pt x="37336" y="25825"/>
                    <a:pt x="37445" y="25828"/>
                    <a:pt x="37558" y="25832"/>
                  </a:cubicBezTo>
                  <a:cubicBezTo>
                    <a:pt x="38437" y="25832"/>
                    <a:pt x="39274" y="25895"/>
                    <a:pt x="40132" y="25895"/>
                  </a:cubicBezTo>
                  <a:cubicBezTo>
                    <a:pt x="40362" y="25895"/>
                    <a:pt x="40592" y="25895"/>
                    <a:pt x="40780" y="25811"/>
                  </a:cubicBezTo>
                  <a:cubicBezTo>
                    <a:pt x="41115" y="25686"/>
                    <a:pt x="41429" y="25686"/>
                    <a:pt x="41785" y="25686"/>
                  </a:cubicBezTo>
                  <a:cubicBezTo>
                    <a:pt x="42119" y="25707"/>
                    <a:pt x="42433" y="25728"/>
                    <a:pt x="42789" y="25749"/>
                  </a:cubicBezTo>
                  <a:cubicBezTo>
                    <a:pt x="42977" y="25477"/>
                    <a:pt x="42935" y="25163"/>
                    <a:pt x="42956" y="24849"/>
                  </a:cubicBezTo>
                  <a:cubicBezTo>
                    <a:pt x="42977" y="24472"/>
                    <a:pt x="42894" y="24075"/>
                    <a:pt x="43040" y="23740"/>
                  </a:cubicBezTo>
                  <a:cubicBezTo>
                    <a:pt x="43249" y="23196"/>
                    <a:pt x="43249" y="22652"/>
                    <a:pt x="43270" y="22066"/>
                  </a:cubicBezTo>
                  <a:cubicBezTo>
                    <a:pt x="43291" y="21501"/>
                    <a:pt x="43207" y="20936"/>
                    <a:pt x="43521" y="20413"/>
                  </a:cubicBezTo>
                  <a:cubicBezTo>
                    <a:pt x="43584" y="20308"/>
                    <a:pt x="43584" y="20141"/>
                    <a:pt x="43584" y="19995"/>
                  </a:cubicBezTo>
                  <a:cubicBezTo>
                    <a:pt x="43626" y="19116"/>
                    <a:pt x="43626" y="19116"/>
                    <a:pt x="43186" y="18467"/>
                  </a:cubicBezTo>
                  <a:lnTo>
                    <a:pt x="43186" y="18383"/>
                  </a:lnTo>
                  <a:cubicBezTo>
                    <a:pt x="43270" y="18300"/>
                    <a:pt x="43312" y="18195"/>
                    <a:pt x="43396" y="18111"/>
                  </a:cubicBezTo>
                  <a:cubicBezTo>
                    <a:pt x="43793" y="17672"/>
                    <a:pt x="43710" y="17316"/>
                    <a:pt x="43207" y="17044"/>
                  </a:cubicBezTo>
                  <a:cubicBezTo>
                    <a:pt x="43019" y="16940"/>
                    <a:pt x="42768" y="16919"/>
                    <a:pt x="42726" y="16626"/>
                  </a:cubicBezTo>
                  <a:cubicBezTo>
                    <a:pt x="42873" y="16186"/>
                    <a:pt x="43375" y="16396"/>
                    <a:pt x="43605" y="16207"/>
                  </a:cubicBezTo>
                  <a:cubicBezTo>
                    <a:pt x="43898" y="15454"/>
                    <a:pt x="43940" y="14743"/>
                    <a:pt x="43940" y="13989"/>
                  </a:cubicBezTo>
                  <a:cubicBezTo>
                    <a:pt x="43940" y="13236"/>
                    <a:pt x="43940" y="12441"/>
                    <a:pt x="44003" y="11688"/>
                  </a:cubicBezTo>
                  <a:cubicBezTo>
                    <a:pt x="44044" y="10767"/>
                    <a:pt x="44065" y="9847"/>
                    <a:pt x="44212" y="8968"/>
                  </a:cubicBezTo>
                  <a:cubicBezTo>
                    <a:pt x="44505" y="7231"/>
                    <a:pt x="44505" y="5620"/>
                    <a:pt x="44442" y="3967"/>
                  </a:cubicBezTo>
                  <a:cubicBezTo>
                    <a:pt x="44421" y="3423"/>
                    <a:pt x="44358" y="2837"/>
                    <a:pt x="44316" y="2314"/>
                  </a:cubicBezTo>
                  <a:cubicBezTo>
                    <a:pt x="43898" y="2189"/>
                    <a:pt x="43563" y="2042"/>
                    <a:pt x="43207" y="2000"/>
                  </a:cubicBezTo>
                  <a:cubicBezTo>
                    <a:pt x="42496" y="1937"/>
                    <a:pt x="41847" y="1665"/>
                    <a:pt x="41178" y="1477"/>
                  </a:cubicBezTo>
                  <a:cubicBezTo>
                    <a:pt x="39525" y="1017"/>
                    <a:pt x="39399" y="849"/>
                    <a:pt x="37537" y="849"/>
                  </a:cubicBezTo>
                  <a:cubicBezTo>
                    <a:pt x="36763" y="849"/>
                    <a:pt x="35947" y="829"/>
                    <a:pt x="35152" y="829"/>
                  </a:cubicBezTo>
                  <a:cubicBezTo>
                    <a:pt x="34566" y="829"/>
                    <a:pt x="33980" y="766"/>
                    <a:pt x="33394" y="598"/>
                  </a:cubicBezTo>
                  <a:cubicBezTo>
                    <a:pt x="33206" y="536"/>
                    <a:pt x="32955" y="494"/>
                    <a:pt x="32725" y="494"/>
                  </a:cubicBezTo>
                  <a:lnTo>
                    <a:pt x="28728" y="410"/>
                  </a:lnTo>
                  <a:cubicBezTo>
                    <a:pt x="28498" y="410"/>
                    <a:pt x="28247" y="410"/>
                    <a:pt x="28038" y="494"/>
                  </a:cubicBezTo>
                  <a:cubicBezTo>
                    <a:pt x="27117" y="787"/>
                    <a:pt x="26259" y="1163"/>
                    <a:pt x="25276" y="1226"/>
                  </a:cubicBezTo>
                  <a:cubicBezTo>
                    <a:pt x="24996" y="1366"/>
                    <a:pt x="24709" y="1405"/>
                    <a:pt x="24418" y="1405"/>
                  </a:cubicBezTo>
                  <a:cubicBezTo>
                    <a:pt x="24231" y="1405"/>
                    <a:pt x="24042" y="1389"/>
                    <a:pt x="23853" y="1373"/>
                  </a:cubicBezTo>
                  <a:cubicBezTo>
                    <a:pt x="23288" y="1373"/>
                    <a:pt x="22744" y="1331"/>
                    <a:pt x="22158" y="1331"/>
                  </a:cubicBezTo>
                  <a:cubicBezTo>
                    <a:pt x="22012" y="1331"/>
                    <a:pt x="21865" y="1320"/>
                    <a:pt x="21724" y="1320"/>
                  </a:cubicBezTo>
                  <a:cubicBezTo>
                    <a:pt x="21583" y="1320"/>
                    <a:pt x="21447" y="1331"/>
                    <a:pt x="21321" y="1373"/>
                  </a:cubicBezTo>
                  <a:cubicBezTo>
                    <a:pt x="20987" y="1477"/>
                    <a:pt x="20673" y="1477"/>
                    <a:pt x="20317" y="1477"/>
                  </a:cubicBezTo>
                  <a:cubicBezTo>
                    <a:pt x="19773" y="1477"/>
                    <a:pt x="19250" y="1456"/>
                    <a:pt x="18706" y="1435"/>
                  </a:cubicBezTo>
                  <a:cubicBezTo>
                    <a:pt x="18266" y="1393"/>
                    <a:pt x="17785" y="1456"/>
                    <a:pt x="17388" y="1163"/>
                  </a:cubicBezTo>
                  <a:cubicBezTo>
                    <a:pt x="17325" y="1121"/>
                    <a:pt x="17178" y="1121"/>
                    <a:pt x="17053" y="1080"/>
                  </a:cubicBezTo>
                  <a:cubicBezTo>
                    <a:pt x="16457" y="1060"/>
                    <a:pt x="15914" y="758"/>
                    <a:pt x="15310" y="758"/>
                  </a:cubicBezTo>
                  <a:cubicBezTo>
                    <a:pt x="15257" y="758"/>
                    <a:pt x="15203" y="761"/>
                    <a:pt x="15149" y="766"/>
                  </a:cubicBezTo>
                  <a:cubicBezTo>
                    <a:pt x="15023" y="766"/>
                    <a:pt x="14898" y="661"/>
                    <a:pt x="14751" y="619"/>
                  </a:cubicBezTo>
                  <a:cubicBezTo>
                    <a:pt x="13942" y="318"/>
                    <a:pt x="13082" y="0"/>
                    <a:pt x="12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8;p35">
              <a:extLst>
                <a:ext uri="{FF2B5EF4-FFF2-40B4-BE49-F238E27FC236}">
                  <a16:creationId xmlns:a16="http://schemas.microsoft.com/office/drawing/2014/main" id="{C5DB0A79-618F-A333-72FB-489919CDA83A}"/>
                </a:ext>
              </a:extLst>
            </p:cNvPr>
            <p:cNvSpPr/>
            <p:nvPr/>
          </p:nvSpPr>
          <p:spPr>
            <a:xfrm>
              <a:off x="6600625" y="2659313"/>
              <a:ext cx="298175" cy="158525"/>
            </a:xfrm>
            <a:custGeom>
              <a:avLst/>
              <a:gdLst/>
              <a:ahLst/>
              <a:cxnLst/>
              <a:rect l="l" t="t" r="r" b="b"/>
              <a:pathLst>
                <a:path w="11927" h="6341" extrusionOk="0">
                  <a:moveTo>
                    <a:pt x="105" y="231"/>
                  </a:moveTo>
                  <a:cubicBezTo>
                    <a:pt x="942" y="22"/>
                    <a:pt x="1695" y="1"/>
                    <a:pt x="2469" y="43"/>
                  </a:cubicBezTo>
                  <a:cubicBezTo>
                    <a:pt x="4603" y="126"/>
                    <a:pt x="6717" y="168"/>
                    <a:pt x="8851" y="252"/>
                  </a:cubicBezTo>
                  <a:cubicBezTo>
                    <a:pt x="9081" y="252"/>
                    <a:pt x="9332" y="231"/>
                    <a:pt x="9541" y="336"/>
                  </a:cubicBezTo>
                  <a:cubicBezTo>
                    <a:pt x="9981" y="503"/>
                    <a:pt x="10420" y="503"/>
                    <a:pt x="10881" y="545"/>
                  </a:cubicBezTo>
                  <a:cubicBezTo>
                    <a:pt x="11550" y="587"/>
                    <a:pt x="11927" y="1235"/>
                    <a:pt x="11550" y="1821"/>
                  </a:cubicBezTo>
                  <a:cubicBezTo>
                    <a:pt x="11194" y="2386"/>
                    <a:pt x="10776" y="2909"/>
                    <a:pt x="10378" y="3474"/>
                  </a:cubicBezTo>
                  <a:cubicBezTo>
                    <a:pt x="10044" y="3914"/>
                    <a:pt x="9667" y="4353"/>
                    <a:pt x="9332" y="4792"/>
                  </a:cubicBezTo>
                  <a:cubicBezTo>
                    <a:pt x="9165" y="5002"/>
                    <a:pt x="9018" y="5190"/>
                    <a:pt x="8746" y="5274"/>
                  </a:cubicBezTo>
                  <a:cubicBezTo>
                    <a:pt x="8725" y="5274"/>
                    <a:pt x="8704" y="5295"/>
                    <a:pt x="8684" y="5295"/>
                  </a:cubicBezTo>
                  <a:cubicBezTo>
                    <a:pt x="6717" y="6257"/>
                    <a:pt x="6445" y="6341"/>
                    <a:pt x="4290" y="6194"/>
                  </a:cubicBezTo>
                  <a:cubicBezTo>
                    <a:pt x="3411" y="6132"/>
                    <a:pt x="2553" y="5839"/>
                    <a:pt x="2009" y="5064"/>
                  </a:cubicBezTo>
                  <a:cubicBezTo>
                    <a:pt x="1946" y="4981"/>
                    <a:pt x="1842" y="4876"/>
                    <a:pt x="1779" y="4834"/>
                  </a:cubicBezTo>
                  <a:cubicBezTo>
                    <a:pt x="1151" y="4458"/>
                    <a:pt x="858" y="3851"/>
                    <a:pt x="670" y="3202"/>
                  </a:cubicBezTo>
                  <a:cubicBezTo>
                    <a:pt x="565" y="2784"/>
                    <a:pt x="461" y="2365"/>
                    <a:pt x="272" y="2010"/>
                  </a:cubicBezTo>
                  <a:cubicBezTo>
                    <a:pt x="0" y="1424"/>
                    <a:pt x="63" y="838"/>
                    <a:pt x="105" y="23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9;p35">
              <a:extLst>
                <a:ext uri="{FF2B5EF4-FFF2-40B4-BE49-F238E27FC236}">
                  <a16:creationId xmlns:a16="http://schemas.microsoft.com/office/drawing/2014/main" id="{6CB37E3E-3666-2653-5EA0-4E2556F07823}"/>
                </a:ext>
              </a:extLst>
            </p:cNvPr>
            <p:cNvSpPr/>
            <p:nvPr/>
          </p:nvSpPr>
          <p:spPr>
            <a:xfrm>
              <a:off x="6389825" y="2591838"/>
              <a:ext cx="192500" cy="152250"/>
            </a:xfrm>
            <a:custGeom>
              <a:avLst/>
              <a:gdLst/>
              <a:ahLst/>
              <a:cxnLst/>
              <a:rect l="l" t="t" r="r" b="b"/>
              <a:pathLst>
                <a:path w="7700" h="6090" extrusionOk="0">
                  <a:moveTo>
                    <a:pt x="7135" y="2198"/>
                  </a:moveTo>
                  <a:cubicBezTo>
                    <a:pt x="7240" y="1214"/>
                    <a:pt x="6863" y="336"/>
                    <a:pt x="5608" y="105"/>
                  </a:cubicBezTo>
                  <a:cubicBezTo>
                    <a:pt x="5043" y="1"/>
                    <a:pt x="4499" y="43"/>
                    <a:pt x="3975" y="231"/>
                  </a:cubicBezTo>
                  <a:cubicBezTo>
                    <a:pt x="3306" y="64"/>
                    <a:pt x="2574" y="126"/>
                    <a:pt x="1967" y="440"/>
                  </a:cubicBezTo>
                  <a:cubicBezTo>
                    <a:pt x="1214" y="838"/>
                    <a:pt x="816" y="1486"/>
                    <a:pt x="649" y="2240"/>
                  </a:cubicBezTo>
                  <a:cubicBezTo>
                    <a:pt x="607" y="2344"/>
                    <a:pt x="544" y="2470"/>
                    <a:pt x="502" y="2616"/>
                  </a:cubicBezTo>
                  <a:cubicBezTo>
                    <a:pt x="0" y="3934"/>
                    <a:pt x="858" y="5169"/>
                    <a:pt x="2030" y="5692"/>
                  </a:cubicBezTo>
                  <a:lnTo>
                    <a:pt x="2197" y="5776"/>
                  </a:lnTo>
                  <a:lnTo>
                    <a:pt x="2218" y="5776"/>
                  </a:lnTo>
                  <a:lnTo>
                    <a:pt x="2448" y="5859"/>
                  </a:lnTo>
                  <a:cubicBezTo>
                    <a:pt x="2825" y="5964"/>
                    <a:pt x="3243" y="6006"/>
                    <a:pt x="3599" y="5985"/>
                  </a:cubicBezTo>
                  <a:cubicBezTo>
                    <a:pt x="4080" y="6090"/>
                    <a:pt x="4603" y="6069"/>
                    <a:pt x="5147" y="5880"/>
                  </a:cubicBezTo>
                  <a:cubicBezTo>
                    <a:pt x="6716" y="5294"/>
                    <a:pt x="7700" y="3662"/>
                    <a:pt x="7135" y="2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0;p35">
              <a:extLst>
                <a:ext uri="{FF2B5EF4-FFF2-40B4-BE49-F238E27FC236}">
                  <a16:creationId xmlns:a16="http://schemas.microsoft.com/office/drawing/2014/main" id="{312C5BFD-2882-E3B4-2636-788F7D142049}"/>
                </a:ext>
              </a:extLst>
            </p:cNvPr>
            <p:cNvSpPr/>
            <p:nvPr/>
          </p:nvSpPr>
          <p:spPr>
            <a:xfrm>
              <a:off x="6912900" y="2581388"/>
              <a:ext cx="176300" cy="194600"/>
            </a:xfrm>
            <a:custGeom>
              <a:avLst/>
              <a:gdLst/>
              <a:ahLst/>
              <a:cxnLst/>
              <a:rect l="l" t="t" r="r" b="b"/>
              <a:pathLst>
                <a:path w="7052" h="7784" extrusionOk="0">
                  <a:moveTo>
                    <a:pt x="6989" y="3055"/>
                  </a:moveTo>
                  <a:cubicBezTo>
                    <a:pt x="7052" y="879"/>
                    <a:pt x="4688" y="0"/>
                    <a:pt x="2930" y="314"/>
                  </a:cubicBezTo>
                  <a:cubicBezTo>
                    <a:pt x="817" y="712"/>
                    <a:pt x="1" y="2658"/>
                    <a:pt x="649" y="4583"/>
                  </a:cubicBezTo>
                  <a:cubicBezTo>
                    <a:pt x="1277" y="6466"/>
                    <a:pt x="3495" y="7784"/>
                    <a:pt x="5336" y="6675"/>
                  </a:cubicBezTo>
                  <a:cubicBezTo>
                    <a:pt x="6257" y="6089"/>
                    <a:pt x="6822" y="4959"/>
                    <a:pt x="6843" y="3892"/>
                  </a:cubicBezTo>
                  <a:cubicBezTo>
                    <a:pt x="6926" y="3599"/>
                    <a:pt x="6989" y="3327"/>
                    <a:pt x="6989" y="30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01;p35">
              <a:extLst>
                <a:ext uri="{FF2B5EF4-FFF2-40B4-BE49-F238E27FC236}">
                  <a16:creationId xmlns:a16="http://schemas.microsoft.com/office/drawing/2014/main" id="{0380C036-095D-E8E7-D95F-F161DF46BDAA}"/>
                </a:ext>
              </a:extLst>
            </p:cNvPr>
            <p:cNvSpPr/>
            <p:nvPr/>
          </p:nvSpPr>
          <p:spPr>
            <a:xfrm>
              <a:off x="5970825" y="1928038"/>
              <a:ext cx="1569800" cy="1667650"/>
            </a:xfrm>
            <a:custGeom>
              <a:avLst/>
              <a:gdLst/>
              <a:ahLst/>
              <a:cxnLst/>
              <a:rect l="l" t="t" r="r" b="b"/>
              <a:pathLst>
                <a:path w="62792" h="66706" extrusionOk="0">
                  <a:moveTo>
                    <a:pt x="55908" y="19271"/>
                  </a:moveTo>
                  <a:cubicBezTo>
                    <a:pt x="56515" y="20422"/>
                    <a:pt x="57101" y="21552"/>
                    <a:pt x="57687" y="22682"/>
                  </a:cubicBezTo>
                  <a:cubicBezTo>
                    <a:pt x="57980" y="23247"/>
                    <a:pt x="57875" y="23833"/>
                    <a:pt x="57770" y="24439"/>
                  </a:cubicBezTo>
                  <a:cubicBezTo>
                    <a:pt x="57666" y="24879"/>
                    <a:pt x="57477" y="25276"/>
                    <a:pt x="57017" y="25507"/>
                  </a:cubicBezTo>
                  <a:cubicBezTo>
                    <a:pt x="56787" y="25611"/>
                    <a:pt x="56557" y="25862"/>
                    <a:pt x="56368" y="26030"/>
                  </a:cubicBezTo>
                  <a:cubicBezTo>
                    <a:pt x="56013" y="26323"/>
                    <a:pt x="55992" y="26657"/>
                    <a:pt x="56180" y="27013"/>
                  </a:cubicBezTo>
                  <a:cubicBezTo>
                    <a:pt x="56285" y="27264"/>
                    <a:pt x="56410" y="27473"/>
                    <a:pt x="56494" y="27724"/>
                  </a:cubicBezTo>
                  <a:cubicBezTo>
                    <a:pt x="56599" y="28017"/>
                    <a:pt x="56682" y="28331"/>
                    <a:pt x="56787" y="28624"/>
                  </a:cubicBezTo>
                  <a:cubicBezTo>
                    <a:pt x="56829" y="28792"/>
                    <a:pt x="56850" y="29001"/>
                    <a:pt x="56975" y="29168"/>
                  </a:cubicBezTo>
                  <a:cubicBezTo>
                    <a:pt x="57247" y="29482"/>
                    <a:pt x="57268" y="29817"/>
                    <a:pt x="57268" y="30214"/>
                  </a:cubicBezTo>
                  <a:cubicBezTo>
                    <a:pt x="57247" y="30570"/>
                    <a:pt x="57226" y="30947"/>
                    <a:pt x="57247" y="31302"/>
                  </a:cubicBezTo>
                  <a:cubicBezTo>
                    <a:pt x="57310" y="31909"/>
                    <a:pt x="57059" y="32411"/>
                    <a:pt x="56892" y="32955"/>
                  </a:cubicBezTo>
                  <a:cubicBezTo>
                    <a:pt x="56829" y="33081"/>
                    <a:pt x="56724" y="33186"/>
                    <a:pt x="56640" y="33290"/>
                  </a:cubicBezTo>
                  <a:cubicBezTo>
                    <a:pt x="56494" y="33541"/>
                    <a:pt x="56306" y="33750"/>
                    <a:pt x="56159" y="33981"/>
                  </a:cubicBezTo>
                  <a:cubicBezTo>
                    <a:pt x="55657" y="34713"/>
                    <a:pt x="54946" y="35069"/>
                    <a:pt x="54067" y="35048"/>
                  </a:cubicBezTo>
                  <a:cubicBezTo>
                    <a:pt x="53753" y="35048"/>
                    <a:pt x="53439" y="35048"/>
                    <a:pt x="53125" y="35027"/>
                  </a:cubicBezTo>
                  <a:cubicBezTo>
                    <a:pt x="53251" y="35278"/>
                    <a:pt x="53481" y="35257"/>
                    <a:pt x="53690" y="35320"/>
                  </a:cubicBezTo>
                  <a:cubicBezTo>
                    <a:pt x="54381" y="35466"/>
                    <a:pt x="55071" y="35634"/>
                    <a:pt x="55783" y="35696"/>
                  </a:cubicBezTo>
                  <a:cubicBezTo>
                    <a:pt x="56682" y="35843"/>
                    <a:pt x="57352" y="36282"/>
                    <a:pt x="58000" y="36847"/>
                  </a:cubicBezTo>
                  <a:cubicBezTo>
                    <a:pt x="58105" y="36931"/>
                    <a:pt x="58189" y="37098"/>
                    <a:pt x="58189" y="37224"/>
                  </a:cubicBezTo>
                  <a:cubicBezTo>
                    <a:pt x="58210" y="37475"/>
                    <a:pt x="58210" y="37747"/>
                    <a:pt x="58168" y="37977"/>
                  </a:cubicBezTo>
                  <a:cubicBezTo>
                    <a:pt x="57896" y="39337"/>
                    <a:pt x="58042" y="40697"/>
                    <a:pt x="58063" y="42078"/>
                  </a:cubicBezTo>
                  <a:cubicBezTo>
                    <a:pt x="58252" y="42141"/>
                    <a:pt x="58398" y="42162"/>
                    <a:pt x="58524" y="42245"/>
                  </a:cubicBezTo>
                  <a:cubicBezTo>
                    <a:pt x="58796" y="42371"/>
                    <a:pt x="59047" y="42476"/>
                    <a:pt x="59256" y="42664"/>
                  </a:cubicBezTo>
                  <a:cubicBezTo>
                    <a:pt x="60177" y="43543"/>
                    <a:pt x="61097" y="44442"/>
                    <a:pt x="61725" y="45572"/>
                  </a:cubicBezTo>
                  <a:cubicBezTo>
                    <a:pt x="62018" y="46095"/>
                    <a:pt x="62248" y="46639"/>
                    <a:pt x="62248" y="47246"/>
                  </a:cubicBezTo>
                  <a:cubicBezTo>
                    <a:pt x="62248" y="47414"/>
                    <a:pt x="62269" y="47623"/>
                    <a:pt x="62311" y="47811"/>
                  </a:cubicBezTo>
                  <a:cubicBezTo>
                    <a:pt x="62792" y="49485"/>
                    <a:pt x="62353" y="51012"/>
                    <a:pt x="61432" y="52414"/>
                  </a:cubicBezTo>
                  <a:cubicBezTo>
                    <a:pt x="61118" y="52917"/>
                    <a:pt x="60679" y="53335"/>
                    <a:pt x="60281" y="53774"/>
                  </a:cubicBezTo>
                  <a:cubicBezTo>
                    <a:pt x="59946" y="54151"/>
                    <a:pt x="59549" y="54486"/>
                    <a:pt x="59172" y="54841"/>
                  </a:cubicBezTo>
                  <a:cubicBezTo>
                    <a:pt x="58712" y="55323"/>
                    <a:pt x="58231" y="55762"/>
                    <a:pt x="57603" y="55992"/>
                  </a:cubicBezTo>
                  <a:cubicBezTo>
                    <a:pt x="57352" y="56097"/>
                    <a:pt x="57184" y="56264"/>
                    <a:pt x="57122" y="56557"/>
                  </a:cubicBezTo>
                  <a:cubicBezTo>
                    <a:pt x="57017" y="56892"/>
                    <a:pt x="56850" y="57227"/>
                    <a:pt x="56703" y="57562"/>
                  </a:cubicBezTo>
                  <a:cubicBezTo>
                    <a:pt x="56452" y="58168"/>
                    <a:pt x="56410" y="58775"/>
                    <a:pt x="56410" y="59403"/>
                  </a:cubicBezTo>
                  <a:cubicBezTo>
                    <a:pt x="56410" y="60365"/>
                    <a:pt x="56389" y="61328"/>
                    <a:pt x="56347" y="62311"/>
                  </a:cubicBezTo>
                  <a:cubicBezTo>
                    <a:pt x="56347" y="62730"/>
                    <a:pt x="56327" y="63148"/>
                    <a:pt x="56180" y="63567"/>
                  </a:cubicBezTo>
                  <a:cubicBezTo>
                    <a:pt x="56034" y="63922"/>
                    <a:pt x="56096" y="64341"/>
                    <a:pt x="56096" y="64738"/>
                  </a:cubicBezTo>
                  <a:cubicBezTo>
                    <a:pt x="56075" y="65031"/>
                    <a:pt x="56138" y="65303"/>
                    <a:pt x="55887" y="65513"/>
                  </a:cubicBezTo>
                  <a:cubicBezTo>
                    <a:pt x="55511" y="65805"/>
                    <a:pt x="55301" y="66308"/>
                    <a:pt x="54736" y="66308"/>
                  </a:cubicBezTo>
                  <a:cubicBezTo>
                    <a:pt x="54506" y="66308"/>
                    <a:pt x="54234" y="66412"/>
                    <a:pt x="54004" y="66517"/>
                  </a:cubicBezTo>
                  <a:cubicBezTo>
                    <a:pt x="53669" y="66663"/>
                    <a:pt x="53355" y="66705"/>
                    <a:pt x="53021" y="66559"/>
                  </a:cubicBezTo>
                  <a:cubicBezTo>
                    <a:pt x="52518" y="66391"/>
                    <a:pt x="52016" y="66349"/>
                    <a:pt x="51493" y="66349"/>
                  </a:cubicBezTo>
                  <a:cubicBezTo>
                    <a:pt x="47832" y="66308"/>
                    <a:pt x="44170" y="66224"/>
                    <a:pt x="40508" y="66182"/>
                  </a:cubicBezTo>
                  <a:cubicBezTo>
                    <a:pt x="39776" y="66182"/>
                    <a:pt x="39023" y="66182"/>
                    <a:pt x="38290" y="66245"/>
                  </a:cubicBezTo>
                  <a:cubicBezTo>
                    <a:pt x="37244" y="66349"/>
                    <a:pt x="36198" y="66349"/>
                    <a:pt x="35152" y="66329"/>
                  </a:cubicBezTo>
                  <a:cubicBezTo>
                    <a:pt x="34545" y="66329"/>
                    <a:pt x="33938" y="66308"/>
                    <a:pt x="33373" y="66308"/>
                  </a:cubicBezTo>
                  <a:cubicBezTo>
                    <a:pt x="32871" y="66308"/>
                    <a:pt x="32348" y="66391"/>
                    <a:pt x="31846" y="66412"/>
                  </a:cubicBezTo>
                  <a:cubicBezTo>
                    <a:pt x="31281" y="66433"/>
                    <a:pt x="30737" y="66496"/>
                    <a:pt x="30151" y="66496"/>
                  </a:cubicBezTo>
                  <a:cubicBezTo>
                    <a:pt x="23832" y="66391"/>
                    <a:pt x="17492" y="66287"/>
                    <a:pt x="11173" y="66140"/>
                  </a:cubicBezTo>
                  <a:cubicBezTo>
                    <a:pt x="10650" y="66140"/>
                    <a:pt x="10148" y="66140"/>
                    <a:pt x="9646" y="66308"/>
                  </a:cubicBezTo>
                  <a:cubicBezTo>
                    <a:pt x="9458" y="66349"/>
                    <a:pt x="9248" y="66391"/>
                    <a:pt x="9081" y="66391"/>
                  </a:cubicBezTo>
                  <a:cubicBezTo>
                    <a:pt x="8349" y="66391"/>
                    <a:pt x="7616" y="66349"/>
                    <a:pt x="6842" y="66349"/>
                  </a:cubicBezTo>
                  <a:cubicBezTo>
                    <a:pt x="6487" y="66349"/>
                    <a:pt x="6173" y="66245"/>
                    <a:pt x="5963" y="65931"/>
                  </a:cubicBezTo>
                  <a:cubicBezTo>
                    <a:pt x="5691" y="65575"/>
                    <a:pt x="5440" y="65178"/>
                    <a:pt x="5252" y="64780"/>
                  </a:cubicBezTo>
                  <a:cubicBezTo>
                    <a:pt x="5064" y="64425"/>
                    <a:pt x="5022" y="64027"/>
                    <a:pt x="5022" y="63629"/>
                  </a:cubicBezTo>
                  <a:cubicBezTo>
                    <a:pt x="5043" y="62751"/>
                    <a:pt x="5043" y="61893"/>
                    <a:pt x="5064" y="60993"/>
                  </a:cubicBezTo>
                  <a:cubicBezTo>
                    <a:pt x="5064" y="60888"/>
                    <a:pt x="5064" y="60763"/>
                    <a:pt x="5106" y="60658"/>
                  </a:cubicBezTo>
                  <a:cubicBezTo>
                    <a:pt x="5440" y="59445"/>
                    <a:pt x="5273" y="58168"/>
                    <a:pt x="5587" y="56934"/>
                  </a:cubicBezTo>
                  <a:cubicBezTo>
                    <a:pt x="5629" y="56829"/>
                    <a:pt x="5670" y="56704"/>
                    <a:pt x="5629" y="56599"/>
                  </a:cubicBezTo>
                  <a:cubicBezTo>
                    <a:pt x="5336" y="55930"/>
                    <a:pt x="5524" y="55197"/>
                    <a:pt x="5482" y="54507"/>
                  </a:cubicBezTo>
                  <a:cubicBezTo>
                    <a:pt x="5482" y="54360"/>
                    <a:pt x="5461" y="54172"/>
                    <a:pt x="5461" y="53984"/>
                  </a:cubicBezTo>
                  <a:cubicBezTo>
                    <a:pt x="5315" y="53942"/>
                    <a:pt x="5147" y="53879"/>
                    <a:pt x="5001" y="53795"/>
                  </a:cubicBezTo>
                  <a:cubicBezTo>
                    <a:pt x="4813" y="53733"/>
                    <a:pt x="4624" y="53649"/>
                    <a:pt x="4499" y="53523"/>
                  </a:cubicBezTo>
                  <a:cubicBezTo>
                    <a:pt x="4185" y="53209"/>
                    <a:pt x="3808" y="53021"/>
                    <a:pt x="3390" y="52854"/>
                  </a:cubicBezTo>
                  <a:cubicBezTo>
                    <a:pt x="2511" y="52519"/>
                    <a:pt x="1716" y="51996"/>
                    <a:pt x="1088" y="51284"/>
                  </a:cubicBezTo>
                  <a:cubicBezTo>
                    <a:pt x="251" y="50385"/>
                    <a:pt x="0" y="49255"/>
                    <a:pt x="314" y="48041"/>
                  </a:cubicBezTo>
                  <a:cubicBezTo>
                    <a:pt x="419" y="47665"/>
                    <a:pt x="565" y="47288"/>
                    <a:pt x="712" y="46932"/>
                  </a:cubicBezTo>
                  <a:cubicBezTo>
                    <a:pt x="753" y="46828"/>
                    <a:pt x="774" y="46681"/>
                    <a:pt x="858" y="46619"/>
                  </a:cubicBezTo>
                  <a:cubicBezTo>
                    <a:pt x="1590" y="45886"/>
                    <a:pt x="2093" y="44903"/>
                    <a:pt x="3055" y="44380"/>
                  </a:cubicBezTo>
                  <a:cubicBezTo>
                    <a:pt x="3390" y="44212"/>
                    <a:pt x="3683" y="43898"/>
                    <a:pt x="3997" y="43647"/>
                  </a:cubicBezTo>
                  <a:cubicBezTo>
                    <a:pt x="4645" y="43187"/>
                    <a:pt x="5336" y="42810"/>
                    <a:pt x="6110" y="42580"/>
                  </a:cubicBezTo>
                  <a:cubicBezTo>
                    <a:pt x="6152" y="42350"/>
                    <a:pt x="6173" y="42162"/>
                    <a:pt x="6194" y="41973"/>
                  </a:cubicBezTo>
                  <a:lnTo>
                    <a:pt x="6361" y="40718"/>
                  </a:lnTo>
                  <a:cubicBezTo>
                    <a:pt x="6403" y="40383"/>
                    <a:pt x="6466" y="40048"/>
                    <a:pt x="6466" y="39714"/>
                  </a:cubicBezTo>
                  <a:cubicBezTo>
                    <a:pt x="6487" y="38898"/>
                    <a:pt x="6528" y="38061"/>
                    <a:pt x="6507" y="37245"/>
                  </a:cubicBezTo>
                  <a:cubicBezTo>
                    <a:pt x="6507" y="36575"/>
                    <a:pt x="6842" y="35989"/>
                    <a:pt x="6926" y="35341"/>
                  </a:cubicBezTo>
                  <a:cubicBezTo>
                    <a:pt x="6947" y="35215"/>
                    <a:pt x="7156" y="35048"/>
                    <a:pt x="7303" y="35048"/>
                  </a:cubicBezTo>
                  <a:cubicBezTo>
                    <a:pt x="7888" y="34964"/>
                    <a:pt x="8495" y="34797"/>
                    <a:pt x="9144" y="34839"/>
                  </a:cubicBezTo>
                  <a:cubicBezTo>
                    <a:pt x="9834" y="34901"/>
                    <a:pt x="10504" y="34839"/>
                    <a:pt x="11236" y="34859"/>
                  </a:cubicBezTo>
                  <a:cubicBezTo>
                    <a:pt x="11236" y="34211"/>
                    <a:pt x="11487" y="33688"/>
                    <a:pt x="11759" y="33186"/>
                  </a:cubicBezTo>
                  <a:cubicBezTo>
                    <a:pt x="11550" y="32830"/>
                    <a:pt x="11404" y="32495"/>
                    <a:pt x="11173" y="32139"/>
                  </a:cubicBezTo>
                  <a:cubicBezTo>
                    <a:pt x="10713" y="31491"/>
                    <a:pt x="10295" y="30842"/>
                    <a:pt x="10127" y="30047"/>
                  </a:cubicBezTo>
                  <a:cubicBezTo>
                    <a:pt x="10023" y="29629"/>
                    <a:pt x="9667" y="29273"/>
                    <a:pt x="9500" y="28854"/>
                  </a:cubicBezTo>
                  <a:cubicBezTo>
                    <a:pt x="9332" y="28478"/>
                    <a:pt x="9186" y="28122"/>
                    <a:pt x="9102" y="27724"/>
                  </a:cubicBezTo>
                  <a:cubicBezTo>
                    <a:pt x="8914" y="26867"/>
                    <a:pt x="8621" y="26030"/>
                    <a:pt x="8704" y="25130"/>
                  </a:cubicBezTo>
                  <a:cubicBezTo>
                    <a:pt x="8725" y="24921"/>
                    <a:pt x="8704" y="24753"/>
                    <a:pt x="8767" y="24544"/>
                  </a:cubicBezTo>
                  <a:cubicBezTo>
                    <a:pt x="8976" y="23561"/>
                    <a:pt x="9207" y="22598"/>
                    <a:pt x="9416" y="21636"/>
                  </a:cubicBezTo>
                  <a:cubicBezTo>
                    <a:pt x="9520" y="21217"/>
                    <a:pt x="9709" y="20841"/>
                    <a:pt x="9960" y="20506"/>
                  </a:cubicBezTo>
                  <a:cubicBezTo>
                    <a:pt x="10232" y="20150"/>
                    <a:pt x="10462" y="19753"/>
                    <a:pt x="10692" y="19376"/>
                  </a:cubicBezTo>
                  <a:cubicBezTo>
                    <a:pt x="10797" y="19229"/>
                    <a:pt x="10880" y="19020"/>
                    <a:pt x="11006" y="18895"/>
                  </a:cubicBezTo>
                  <a:cubicBezTo>
                    <a:pt x="11508" y="18309"/>
                    <a:pt x="12031" y="17765"/>
                    <a:pt x="12533" y="17179"/>
                  </a:cubicBezTo>
                  <a:cubicBezTo>
                    <a:pt x="12533" y="17116"/>
                    <a:pt x="12554" y="17033"/>
                    <a:pt x="12554" y="17012"/>
                  </a:cubicBezTo>
                  <a:cubicBezTo>
                    <a:pt x="12031" y="16196"/>
                    <a:pt x="12178" y="15296"/>
                    <a:pt x="12241" y="14438"/>
                  </a:cubicBezTo>
                  <a:cubicBezTo>
                    <a:pt x="12241" y="14250"/>
                    <a:pt x="12324" y="14040"/>
                    <a:pt x="12429" y="13894"/>
                  </a:cubicBezTo>
                  <a:cubicBezTo>
                    <a:pt x="12701" y="13455"/>
                    <a:pt x="13015" y="12994"/>
                    <a:pt x="13370" y="12576"/>
                  </a:cubicBezTo>
                  <a:cubicBezTo>
                    <a:pt x="13496" y="12408"/>
                    <a:pt x="13705" y="12262"/>
                    <a:pt x="13831" y="12115"/>
                  </a:cubicBezTo>
                  <a:cubicBezTo>
                    <a:pt x="14730" y="11069"/>
                    <a:pt x="15881" y="10421"/>
                    <a:pt x="17053" y="9793"/>
                  </a:cubicBezTo>
                  <a:cubicBezTo>
                    <a:pt x="17262" y="9688"/>
                    <a:pt x="17471" y="9626"/>
                    <a:pt x="17681" y="9521"/>
                  </a:cubicBezTo>
                  <a:cubicBezTo>
                    <a:pt x="17827" y="9479"/>
                    <a:pt x="17995" y="9416"/>
                    <a:pt x="18141" y="9333"/>
                  </a:cubicBezTo>
                  <a:cubicBezTo>
                    <a:pt x="18225" y="9312"/>
                    <a:pt x="18287" y="9228"/>
                    <a:pt x="18350" y="9186"/>
                  </a:cubicBezTo>
                  <a:cubicBezTo>
                    <a:pt x="18497" y="8579"/>
                    <a:pt x="18622" y="7973"/>
                    <a:pt x="18769" y="7387"/>
                  </a:cubicBezTo>
                  <a:cubicBezTo>
                    <a:pt x="18957" y="6696"/>
                    <a:pt x="19334" y="6152"/>
                    <a:pt x="19794" y="5629"/>
                  </a:cubicBezTo>
                  <a:cubicBezTo>
                    <a:pt x="20526" y="4834"/>
                    <a:pt x="21384" y="4185"/>
                    <a:pt x="22326" y="3662"/>
                  </a:cubicBezTo>
                  <a:cubicBezTo>
                    <a:pt x="23037" y="3265"/>
                    <a:pt x="23832" y="3118"/>
                    <a:pt x="24606" y="3014"/>
                  </a:cubicBezTo>
                  <a:cubicBezTo>
                    <a:pt x="25401" y="2888"/>
                    <a:pt x="26176" y="2784"/>
                    <a:pt x="26992" y="2993"/>
                  </a:cubicBezTo>
                  <a:cubicBezTo>
                    <a:pt x="27306" y="3056"/>
                    <a:pt x="27557" y="2930"/>
                    <a:pt x="27745" y="2721"/>
                  </a:cubicBezTo>
                  <a:cubicBezTo>
                    <a:pt x="28289" y="2051"/>
                    <a:pt x="29105" y="1696"/>
                    <a:pt x="29733" y="1131"/>
                  </a:cubicBezTo>
                  <a:cubicBezTo>
                    <a:pt x="29900" y="1005"/>
                    <a:pt x="30130" y="921"/>
                    <a:pt x="30360" y="859"/>
                  </a:cubicBezTo>
                  <a:cubicBezTo>
                    <a:pt x="31072" y="628"/>
                    <a:pt x="31783" y="419"/>
                    <a:pt x="32474" y="189"/>
                  </a:cubicBezTo>
                  <a:cubicBezTo>
                    <a:pt x="32850" y="63"/>
                    <a:pt x="33185" y="1"/>
                    <a:pt x="33583" y="22"/>
                  </a:cubicBezTo>
                  <a:cubicBezTo>
                    <a:pt x="34399" y="63"/>
                    <a:pt x="35236" y="84"/>
                    <a:pt x="36031" y="63"/>
                  </a:cubicBezTo>
                  <a:cubicBezTo>
                    <a:pt x="36491" y="63"/>
                    <a:pt x="36868" y="189"/>
                    <a:pt x="37244" y="398"/>
                  </a:cubicBezTo>
                  <a:cubicBezTo>
                    <a:pt x="37767" y="712"/>
                    <a:pt x="38311" y="1026"/>
                    <a:pt x="38855" y="1361"/>
                  </a:cubicBezTo>
                  <a:cubicBezTo>
                    <a:pt x="39588" y="1800"/>
                    <a:pt x="40048" y="2512"/>
                    <a:pt x="40404" y="3244"/>
                  </a:cubicBezTo>
                  <a:cubicBezTo>
                    <a:pt x="40508" y="3453"/>
                    <a:pt x="40487" y="3746"/>
                    <a:pt x="40508" y="3997"/>
                  </a:cubicBezTo>
                  <a:cubicBezTo>
                    <a:pt x="41617" y="3892"/>
                    <a:pt x="42663" y="3976"/>
                    <a:pt x="43731" y="3976"/>
                  </a:cubicBezTo>
                  <a:cubicBezTo>
                    <a:pt x="44777" y="3976"/>
                    <a:pt x="45823" y="3997"/>
                    <a:pt x="46869" y="4039"/>
                  </a:cubicBezTo>
                  <a:cubicBezTo>
                    <a:pt x="47057" y="4039"/>
                    <a:pt x="47267" y="4060"/>
                    <a:pt x="47434" y="4102"/>
                  </a:cubicBezTo>
                  <a:cubicBezTo>
                    <a:pt x="47915" y="4248"/>
                    <a:pt x="48355" y="4395"/>
                    <a:pt x="48836" y="4520"/>
                  </a:cubicBezTo>
                  <a:cubicBezTo>
                    <a:pt x="49296" y="4667"/>
                    <a:pt x="49715" y="4897"/>
                    <a:pt x="50049" y="5253"/>
                  </a:cubicBezTo>
                  <a:cubicBezTo>
                    <a:pt x="50301" y="5525"/>
                    <a:pt x="50614" y="5776"/>
                    <a:pt x="50782" y="6069"/>
                  </a:cubicBezTo>
                  <a:cubicBezTo>
                    <a:pt x="51179" y="6675"/>
                    <a:pt x="51493" y="7303"/>
                    <a:pt x="51410" y="8056"/>
                  </a:cubicBezTo>
                  <a:cubicBezTo>
                    <a:pt x="51368" y="8496"/>
                    <a:pt x="51410" y="8977"/>
                    <a:pt x="51389" y="9416"/>
                  </a:cubicBezTo>
                  <a:cubicBezTo>
                    <a:pt x="51389" y="9688"/>
                    <a:pt x="51493" y="9856"/>
                    <a:pt x="51702" y="10002"/>
                  </a:cubicBezTo>
                  <a:cubicBezTo>
                    <a:pt x="51995" y="10170"/>
                    <a:pt x="52309" y="10337"/>
                    <a:pt x="52602" y="10483"/>
                  </a:cubicBezTo>
                  <a:cubicBezTo>
                    <a:pt x="52958" y="10672"/>
                    <a:pt x="53293" y="10860"/>
                    <a:pt x="53565" y="11174"/>
                  </a:cubicBezTo>
                  <a:cubicBezTo>
                    <a:pt x="53648" y="11258"/>
                    <a:pt x="53711" y="11362"/>
                    <a:pt x="53816" y="11404"/>
                  </a:cubicBezTo>
                  <a:cubicBezTo>
                    <a:pt x="54632" y="11885"/>
                    <a:pt x="55176" y="12618"/>
                    <a:pt x="55741" y="13308"/>
                  </a:cubicBezTo>
                  <a:cubicBezTo>
                    <a:pt x="55908" y="13559"/>
                    <a:pt x="56117" y="13810"/>
                    <a:pt x="56327" y="14020"/>
                  </a:cubicBezTo>
                  <a:cubicBezTo>
                    <a:pt x="56724" y="14459"/>
                    <a:pt x="56954" y="14961"/>
                    <a:pt x="56933" y="15568"/>
                  </a:cubicBezTo>
                  <a:cubicBezTo>
                    <a:pt x="56912" y="16028"/>
                    <a:pt x="56912" y="16530"/>
                    <a:pt x="56912" y="17012"/>
                  </a:cubicBezTo>
                  <a:cubicBezTo>
                    <a:pt x="56912" y="17430"/>
                    <a:pt x="56808" y="17786"/>
                    <a:pt x="56599" y="18121"/>
                  </a:cubicBezTo>
                  <a:cubicBezTo>
                    <a:pt x="56410" y="18518"/>
                    <a:pt x="56180" y="18853"/>
                    <a:pt x="55908" y="19271"/>
                  </a:cubicBezTo>
                  <a:close/>
                  <a:moveTo>
                    <a:pt x="10441" y="62646"/>
                  </a:moveTo>
                  <a:cubicBezTo>
                    <a:pt x="10860" y="62646"/>
                    <a:pt x="11215" y="62646"/>
                    <a:pt x="11592" y="62667"/>
                  </a:cubicBezTo>
                  <a:cubicBezTo>
                    <a:pt x="12450" y="62730"/>
                    <a:pt x="13329" y="62541"/>
                    <a:pt x="14165" y="62939"/>
                  </a:cubicBezTo>
                  <a:cubicBezTo>
                    <a:pt x="14228" y="62960"/>
                    <a:pt x="14270" y="62960"/>
                    <a:pt x="14333" y="62960"/>
                  </a:cubicBezTo>
                  <a:cubicBezTo>
                    <a:pt x="15588" y="62939"/>
                    <a:pt x="16823" y="63106"/>
                    <a:pt x="18057" y="62876"/>
                  </a:cubicBezTo>
                  <a:cubicBezTo>
                    <a:pt x="18413" y="62834"/>
                    <a:pt x="18748" y="62792"/>
                    <a:pt x="19083" y="62792"/>
                  </a:cubicBezTo>
                  <a:cubicBezTo>
                    <a:pt x="20066" y="62792"/>
                    <a:pt x="21028" y="62834"/>
                    <a:pt x="21991" y="62855"/>
                  </a:cubicBezTo>
                  <a:cubicBezTo>
                    <a:pt x="22221" y="62855"/>
                    <a:pt x="22451" y="62855"/>
                    <a:pt x="22640" y="62960"/>
                  </a:cubicBezTo>
                  <a:cubicBezTo>
                    <a:pt x="23037" y="63148"/>
                    <a:pt x="23393" y="63148"/>
                    <a:pt x="23811" y="63148"/>
                  </a:cubicBezTo>
                  <a:cubicBezTo>
                    <a:pt x="26615" y="63190"/>
                    <a:pt x="29440" y="63253"/>
                    <a:pt x="32243" y="63295"/>
                  </a:cubicBezTo>
                  <a:cubicBezTo>
                    <a:pt x="33708" y="63316"/>
                    <a:pt x="35194" y="63357"/>
                    <a:pt x="36658" y="63378"/>
                  </a:cubicBezTo>
                  <a:cubicBezTo>
                    <a:pt x="37119" y="63378"/>
                    <a:pt x="37579" y="63357"/>
                    <a:pt x="38018" y="63378"/>
                  </a:cubicBezTo>
                  <a:cubicBezTo>
                    <a:pt x="39588" y="63399"/>
                    <a:pt x="41136" y="63462"/>
                    <a:pt x="42705" y="63504"/>
                  </a:cubicBezTo>
                  <a:cubicBezTo>
                    <a:pt x="43249" y="63525"/>
                    <a:pt x="43772" y="63567"/>
                    <a:pt x="44337" y="63567"/>
                  </a:cubicBezTo>
                  <a:cubicBezTo>
                    <a:pt x="44881" y="63567"/>
                    <a:pt x="45425" y="63671"/>
                    <a:pt x="45928" y="63525"/>
                  </a:cubicBezTo>
                  <a:cubicBezTo>
                    <a:pt x="46451" y="63399"/>
                    <a:pt x="46911" y="63378"/>
                    <a:pt x="47434" y="63399"/>
                  </a:cubicBezTo>
                  <a:cubicBezTo>
                    <a:pt x="48313" y="63399"/>
                    <a:pt x="49150" y="63462"/>
                    <a:pt x="50008" y="63462"/>
                  </a:cubicBezTo>
                  <a:cubicBezTo>
                    <a:pt x="50238" y="63462"/>
                    <a:pt x="50468" y="63462"/>
                    <a:pt x="50656" y="63378"/>
                  </a:cubicBezTo>
                  <a:cubicBezTo>
                    <a:pt x="50991" y="63253"/>
                    <a:pt x="51305" y="63253"/>
                    <a:pt x="51661" y="63253"/>
                  </a:cubicBezTo>
                  <a:cubicBezTo>
                    <a:pt x="51995" y="63274"/>
                    <a:pt x="52309" y="63295"/>
                    <a:pt x="52665" y="63316"/>
                  </a:cubicBezTo>
                  <a:cubicBezTo>
                    <a:pt x="52853" y="63044"/>
                    <a:pt x="52790" y="62730"/>
                    <a:pt x="52832" y="62416"/>
                  </a:cubicBezTo>
                  <a:cubicBezTo>
                    <a:pt x="52853" y="62039"/>
                    <a:pt x="52770" y="61642"/>
                    <a:pt x="52895" y="61307"/>
                  </a:cubicBezTo>
                  <a:cubicBezTo>
                    <a:pt x="53104" y="60763"/>
                    <a:pt x="53104" y="60219"/>
                    <a:pt x="53146" y="59633"/>
                  </a:cubicBezTo>
                  <a:cubicBezTo>
                    <a:pt x="53167" y="59068"/>
                    <a:pt x="53083" y="58503"/>
                    <a:pt x="53397" y="57980"/>
                  </a:cubicBezTo>
                  <a:cubicBezTo>
                    <a:pt x="53460" y="57875"/>
                    <a:pt x="53460" y="57708"/>
                    <a:pt x="53460" y="57562"/>
                  </a:cubicBezTo>
                  <a:cubicBezTo>
                    <a:pt x="53502" y="56683"/>
                    <a:pt x="53502" y="56683"/>
                    <a:pt x="53062" y="56034"/>
                  </a:cubicBezTo>
                  <a:lnTo>
                    <a:pt x="53062" y="55950"/>
                  </a:lnTo>
                  <a:cubicBezTo>
                    <a:pt x="53146" y="55867"/>
                    <a:pt x="53188" y="55762"/>
                    <a:pt x="53272" y="55678"/>
                  </a:cubicBezTo>
                  <a:cubicBezTo>
                    <a:pt x="53669" y="55239"/>
                    <a:pt x="53586" y="54883"/>
                    <a:pt x="53083" y="54611"/>
                  </a:cubicBezTo>
                  <a:cubicBezTo>
                    <a:pt x="52895" y="54507"/>
                    <a:pt x="52644" y="54486"/>
                    <a:pt x="52581" y="54193"/>
                  </a:cubicBezTo>
                  <a:cubicBezTo>
                    <a:pt x="52749" y="53753"/>
                    <a:pt x="53251" y="53963"/>
                    <a:pt x="53481" y="53774"/>
                  </a:cubicBezTo>
                  <a:cubicBezTo>
                    <a:pt x="53774" y="53021"/>
                    <a:pt x="53816" y="52310"/>
                    <a:pt x="53816" y="51556"/>
                  </a:cubicBezTo>
                  <a:cubicBezTo>
                    <a:pt x="53816" y="50803"/>
                    <a:pt x="53816" y="50008"/>
                    <a:pt x="53879" y="49255"/>
                  </a:cubicBezTo>
                  <a:cubicBezTo>
                    <a:pt x="53920" y="48334"/>
                    <a:pt x="53941" y="47414"/>
                    <a:pt x="54088" y="46535"/>
                  </a:cubicBezTo>
                  <a:cubicBezTo>
                    <a:pt x="54339" y="44882"/>
                    <a:pt x="54339" y="43271"/>
                    <a:pt x="54297" y="41618"/>
                  </a:cubicBezTo>
                  <a:cubicBezTo>
                    <a:pt x="54255" y="41074"/>
                    <a:pt x="54213" y="40488"/>
                    <a:pt x="54151" y="39965"/>
                  </a:cubicBezTo>
                  <a:cubicBezTo>
                    <a:pt x="53732" y="39839"/>
                    <a:pt x="53397" y="39672"/>
                    <a:pt x="53062" y="39651"/>
                  </a:cubicBezTo>
                  <a:cubicBezTo>
                    <a:pt x="52351" y="39567"/>
                    <a:pt x="51702" y="39316"/>
                    <a:pt x="51012" y="39128"/>
                  </a:cubicBezTo>
                  <a:cubicBezTo>
                    <a:pt x="49380" y="38668"/>
                    <a:pt x="49233" y="38500"/>
                    <a:pt x="47392" y="38500"/>
                  </a:cubicBezTo>
                  <a:cubicBezTo>
                    <a:pt x="46597" y="38500"/>
                    <a:pt x="45781" y="38479"/>
                    <a:pt x="45007" y="38479"/>
                  </a:cubicBezTo>
                  <a:cubicBezTo>
                    <a:pt x="44400" y="38479"/>
                    <a:pt x="43835" y="38416"/>
                    <a:pt x="43249" y="38249"/>
                  </a:cubicBezTo>
                  <a:cubicBezTo>
                    <a:pt x="43040" y="38186"/>
                    <a:pt x="42810" y="38144"/>
                    <a:pt x="42580" y="38144"/>
                  </a:cubicBezTo>
                  <a:lnTo>
                    <a:pt x="38562" y="38061"/>
                  </a:lnTo>
                  <a:cubicBezTo>
                    <a:pt x="38332" y="38061"/>
                    <a:pt x="38102" y="38061"/>
                    <a:pt x="37893" y="38144"/>
                  </a:cubicBezTo>
                  <a:cubicBezTo>
                    <a:pt x="36972" y="38416"/>
                    <a:pt x="36114" y="38814"/>
                    <a:pt x="35110" y="38877"/>
                  </a:cubicBezTo>
                  <a:cubicBezTo>
                    <a:pt x="34671" y="39107"/>
                    <a:pt x="34168" y="39044"/>
                    <a:pt x="33708" y="39023"/>
                  </a:cubicBezTo>
                  <a:cubicBezTo>
                    <a:pt x="33122" y="39023"/>
                    <a:pt x="32578" y="38981"/>
                    <a:pt x="32013" y="38981"/>
                  </a:cubicBezTo>
                  <a:cubicBezTo>
                    <a:pt x="31720" y="38981"/>
                    <a:pt x="31427" y="38940"/>
                    <a:pt x="31176" y="39023"/>
                  </a:cubicBezTo>
                  <a:cubicBezTo>
                    <a:pt x="30821" y="39128"/>
                    <a:pt x="30507" y="39128"/>
                    <a:pt x="30172" y="39128"/>
                  </a:cubicBezTo>
                  <a:cubicBezTo>
                    <a:pt x="29628" y="39128"/>
                    <a:pt x="29105" y="39107"/>
                    <a:pt x="28561" y="39086"/>
                  </a:cubicBezTo>
                  <a:cubicBezTo>
                    <a:pt x="28101" y="39044"/>
                    <a:pt x="27640" y="39107"/>
                    <a:pt x="27243" y="38814"/>
                  </a:cubicBezTo>
                  <a:cubicBezTo>
                    <a:pt x="27159" y="38772"/>
                    <a:pt x="27034" y="38772"/>
                    <a:pt x="26908" y="38730"/>
                  </a:cubicBezTo>
                  <a:cubicBezTo>
                    <a:pt x="26259" y="38709"/>
                    <a:pt x="25673" y="38354"/>
                    <a:pt x="25004" y="38416"/>
                  </a:cubicBezTo>
                  <a:cubicBezTo>
                    <a:pt x="24857" y="38416"/>
                    <a:pt x="24732" y="38312"/>
                    <a:pt x="24606" y="38270"/>
                  </a:cubicBezTo>
                  <a:cubicBezTo>
                    <a:pt x="23686" y="37935"/>
                    <a:pt x="22744" y="37580"/>
                    <a:pt x="21719" y="37663"/>
                  </a:cubicBezTo>
                  <a:cubicBezTo>
                    <a:pt x="21384" y="37684"/>
                    <a:pt x="21049" y="37663"/>
                    <a:pt x="20715" y="37663"/>
                  </a:cubicBezTo>
                  <a:cubicBezTo>
                    <a:pt x="20003" y="37663"/>
                    <a:pt x="19292" y="37831"/>
                    <a:pt x="18664" y="38103"/>
                  </a:cubicBezTo>
                  <a:cubicBezTo>
                    <a:pt x="18246" y="38291"/>
                    <a:pt x="17827" y="38375"/>
                    <a:pt x="17367" y="38375"/>
                  </a:cubicBezTo>
                  <a:cubicBezTo>
                    <a:pt x="15735" y="38312"/>
                    <a:pt x="14124" y="38312"/>
                    <a:pt x="12513" y="38270"/>
                  </a:cubicBezTo>
                  <a:cubicBezTo>
                    <a:pt x="11843" y="38249"/>
                    <a:pt x="11215" y="38500"/>
                    <a:pt x="10525" y="38626"/>
                  </a:cubicBezTo>
                  <a:cubicBezTo>
                    <a:pt x="10483" y="38626"/>
                    <a:pt x="10462" y="38709"/>
                    <a:pt x="10420" y="38730"/>
                  </a:cubicBezTo>
                  <a:cubicBezTo>
                    <a:pt x="10420" y="39232"/>
                    <a:pt x="10399" y="39714"/>
                    <a:pt x="10399" y="40174"/>
                  </a:cubicBezTo>
                  <a:lnTo>
                    <a:pt x="10316" y="49192"/>
                  </a:lnTo>
                  <a:cubicBezTo>
                    <a:pt x="10316" y="49757"/>
                    <a:pt x="10295" y="50280"/>
                    <a:pt x="10085" y="50803"/>
                  </a:cubicBezTo>
                  <a:cubicBezTo>
                    <a:pt x="10002" y="51012"/>
                    <a:pt x="10002" y="51243"/>
                    <a:pt x="10002" y="51473"/>
                  </a:cubicBezTo>
                  <a:cubicBezTo>
                    <a:pt x="9960" y="53774"/>
                    <a:pt x="9939" y="56076"/>
                    <a:pt x="9897" y="58378"/>
                  </a:cubicBezTo>
                  <a:cubicBezTo>
                    <a:pt x="9897" y="58587"/>
                    <a:pt x="9855" y="58796"/>
                    <a:pt x="9939" y="58984"/>
                  </a:cubicBezTo>
                  <a:cubicBezTo>
                    <a:pt x="10295" y="59759"/>
                    <a:pt x="10002" y="60595"/>
                    <a:pt x="10253" y="61391"/>
                  </a:cubicBezTo>
                  <a:cubicBezTo>
                    <a:pt x="10169" y="61725"/>
                    <a:pt x="10253" y="62060"/>
                    <a:pt x="10399" y="62374"/>
                  </a:cubicBezTo>
                  <a:cubicBezTo>
                    <a:pt x="10483" y="62374"/>
                    <a:pt x="10441" y="62520"/>
                    <a:pt x="10441" y="62646"/>
                  </a:cubicBezTo>
                  <a:close/>
                  <a:moveTo>
                    <a:pt x="43961" y="33981"/>
                  </a:moveTo>
                  <a:cubicBezTo>
                    <a:pt x="44295" y="34022"/>
                    <a:pt x="44567" y="34085"/>
                    <a:pt x="44798" y="34106"/>
                  </a:cubicBezTo>
                  <a:cubicBezTo>
                    <a:pt x="46744" y="34336"/>
                    <a:pt x="48689" y="34546"/>
                    <a:pt x="50635" y="34797"/>
                  </a:cubicBezTo>
                  <a:cubicBezTo>
                    <a:pt x="51472" y="34901"/>
                    <a:pt x="52246" y="34755"/>
                    <a:pt x="52937" y="34211"/>
                  </a:cubicBezTo>
                  <a:cubicBezTo>
                    <a:pt x="53083" y="34085"/>
                    <a:pt x="53355" y="34022"/>
                    <a:pt x="53565" y="34002"/>
                  </a:cubicBezTo>
                  <a:cubicBezTo>
                    <a:pt x="53753" y="33939"/>
                    <a:pt x="53941" y="34002"/>
                    <a:pt x="54151" y="33939"/>
                  </a:cubicBezTo>
                  <a:cubicBezTo>
                    <a:pt x="54423" y="33876"/>
                    <a:pt x="54674" y="33771"/>
                    <a:pt x="54946" y="33667"/>
                  </a:cubicBezTo>
                  <a:cubicBezTo>
                    <a:pt x="55071" y="33604"/>
                    <a:pt x="55803" y="32516"/>
                    <a:pt x="55887" y="32349"/>
                  </a:cubicBezTo>
                  <a:cubicBezTo>
                    <a:pt x="56201" y="31784"/>
                    <a:pt x="56201" y="31156"/>
                    <a:pt x="56201" y="30528"/>
                  </a:cubicBezTo>
                  <a:cubicBezTo>
                    <a:pt x="56201" y="30193"/>
                    <a:pt x="56180" y="29838"/>
                    <a:pt x="55971" y="29545"/>
                  </a:cubicBezTo>
                  <a:cubicBezTo>
                    <a:pt x="55845" y="29377"/>
                    <a:pt x="55762" y="29126"/>
                    <a:pt x="55741" y="28917"/>
                  </a:cubicBezTo>
                  <a:cubicBezTo>
                    <a:pt x="55699" y="28541"/>
                    <a:pt x="55552" y="28227"/>
                    <a:pt x="55385" y="27871"/>
                  </a:cubicBezTo>
                  <a:cubicBezTo>
                    <a:pt x="55259" y="27620"/>
                    <a:pt x="55134" y="27390"/>
                    <a:pt x="55050" y="27097"/>
                  </a:cubicBezTo>
                  <a:cubicBezTo>
                    <a:pt x="54862" y="26469"/>
                    <a:pt x="54862" y="25862"/>
                    <a:pt x="55448" y="25402"/>
                  </a:cubicBezTo>
                  <a:cubicBezTo>
                    <a:pt x="55762" y="25130"/>
                    <a:pt x="56075" y="24816"/>
                    <a:pt x="56410" y="24565"/>
                  </a:cubicBezTo>
                  <a:cubicBezTo>
                    <a:pt x="56619" y="24398"/>
                    <a:pt x="56724" y="24209"/>
                    <a:pt x="56787" y="24000"/>
                  </a:cubicBezTo>
                  <a:cubicBezTo>
                    <a:pt x="56850" y="23665"/>
                    <a:pt x="56829" y="23351"/>
                    <a:pt x="56640" y="23017"/>
                  </a:cubicBezTo>
                  <a:cubicBezTo>
                    <a:pt x="56075" y="22012"/>
                    <a:pt x="55699" y="20945"/>
                    <a:pt x="55071" y="20004"/>
                  </a:cubicBezTo>
                  <a:cubicBezTo>
                    <a:pt x="54736" y="19481"/>
                    <a:pt x="54715" y="18874"/>
                    <a:pt x="55176" y="18351"/>
                  </a:cubicBezTo>
                  <a:cubicBezTo>
                    <a:pt x="55741" y="17723"/>
                    <a:pt x="56055" y="17033"/>
                    <a:pt x="55950" y="16196"/>
                  </a:cubicBezTo>
                  <a:cubicBezTo>
                    <a:pt x="55908" y="16007"/>
                    <a:pt x="55950" y="15798"/>
                    <a:pt x="55950" y="15589"/>
                  </a:cubicBezTo>
                  <a:cubicBezTo>
                    <a:pt x="55971" y="15254"/>
                    <a:pt x="55845" y="14982"/>
                    <a:pt x="55636" y="14731"/>
                  </a:cubicBezTo>
                  <a:cubicBezTo>
                    <a:pt x="55239" y="14292"/>
                    <a:pt x="54862" y="13810"/>
                    <a:pt x="54506" y="13350"/>
                  </a:cubicBezTo>
                  <a:cubicBezTo>
                    <a:pt x="54297" y="13078"/>
                    <a:pt x="54067" y="12827"/>
                    <a:pt x="53795" y="12618"/>
                  </a:cubicBezTo>
                  <a:cubicBezTo>
                    <a:pt x="53042" y="12032"/>
                    <a:pt x="52330" y="11362"/>
                    <a:pt x="51410" y="10986"/>
                  </a:cubicBezTo>
                  <a:cubicBezTo>
                    <a:pt x="51221" y="10902"/>
                    <a:pt x="51075" y="10776"/>
                    <a:pt x="50886" y="10672"/>
                  </a:cubicBezTo>
                  <a:cubicBezTo>
                    <a:pt x="50531" y="10525"/>
                    <a:pt x="50405" y="10232"/>
                    <a:pt x="50426" y="9856"/>
                  </a:cubicBezTo>
                  <a:cubicBezTo>
                    <a:pt x="50447" y="9270"/>
                    <a:pt x="50447" y="8663"/>
                    <a:pt x="50468" y="8077"/>
                  </a:cubicBezTo>
                  <a:cubicBezTo>
                    <a:pt x="50531" y="6885"/>
                    <a:pt x="49798" y="6173"/>
                    <a:pt x="48899" y="5545"/>
                  </a:cubicBezTo>
                  <a:cubicBezTo>
                    <a:pt x="48125" y="5315"/>
                    <a:pt x="47371" y="4981"/>
                    <a:pt x="46534" y="4981"/>
                  </a:cubicBezTo>
                  <a:cubicBezTo>
                    <a:pt x="45112" y="4981"/>
                    <a:pt x="43668" y="4918"/>
                    <a:pt x="42266" y="4897"/>
                  </a:cubicBezTo>
                  <a:cubicBezTo>
                    <a:pt x="41827" y="4897"/>
                    <a:pt x="41345" y="4813"/>
                    <a:pt x="40927" y="5043"/>
                  </a:cubicBezTo>
                  <a:cubicBezTo>
                    <a:pt x="40822" y="5106"/>
                    <a:pt x="40634" y="5085"/>
                    <a:pt x="40508" y="5106"/>
                  </a:cubicBezTo>
                  <a:cubicBezTo>
                    <a:pt x="39755" y="5106"/>
                    <a:pt x="39630" y="4981"/>
                    <a:pt x="39588" y="4248"/>
                  </a:cubicBezTo>
                  <a:cubicBezTo>
                    <a:pt x="39588" y="3976"/>
                    <a:pt x="39588" y="3725"/>
                    <a:pt x="39525" y="3474"/>
                  </a:cubicBezTo>
                  <a:cubicBezTo>
                    <a:pt x="39253" y="2909"/>
                    <a:pt x="38897" y="2407"/>
                    <a:pt x="38332" y="2072"/>
                  </a:cubicBezTo>
                  <a:cubicBezTo>
                    <a:pt x="37872" y="1779"/>
                    <a:pt x="37370" y="1465"/>
                    <a:pt x="36909" y="1172"/>
                  </a:cubicBezTo>
                  <a:cubicBezTo>
                    <a:pt x="36637" y="1026"/>
                    <a:pt x="36345" y="942"/>
                    <a:pt x="36010" y="921"/>
                  </a:cubicBezTo>
                  <a:cubicBezTo>
                    <a:pt x="33478" y="817"/>
                    <a:pt x="33478" y="817"/>
                    <a:pt x="31009" y="1591"/>
                  </a:cubicBezTo>
                  <a:cubicBezTo>
                    <a:pt x="30988" y="1591"/>
                    <a:pt x="30967" y="1633"/>
                    <a:pt x="30946" y="1633"/>
                  </a:cubicBezTo>
                  <a:cubicBezTo>
                    <a:pt x="30632" y="1675"/>
                    <a:pt x="30381" y="1863"/>
                    <a:pt x="30130" y="2051"/>
                  </a:cubicBezTo>
                  <a:cubicBezTo>
                    <a:pt x="29607" y="2428"/>
                    <a:pt x="29084" y="2804"/>
                    <a:pt x="28582" y="3244"/>
                  </a:cubicBezTo>
                  <a:cubicBezTo>
                    <a:pt x="28289" y="3516"/>
                    <a:pt x="27954" y="3579"/>
                    <a:pt x="27557" y="3432"/>
                  </a:cubicBezTo>
                  <a:cubicBezTo>
                    <a:pt x="27389" y="3348"/>
                    <a:pt x="27180" y="3307"/>
                    <a:pt x="26992" y="3328"/>
                  </a:cubicBezTo>
                  <a:cubicBezTo>
                    <a:pt x="26176" y="3432"/>
                    <a:pt x="25339" y="3516"/>
                    <a:pt x="24565" y="3725"/>
                  </a:cubicBezTo>
                  <a:cubicBezTo>
                    <a:pt x="23979" y="3851"/>
                    <a:pt x="23435" y="4102"/>
                    <a:pt x="22912" y="4395"/>
                  </a:cubicBezTo>
                  <a:cubicBezTo>
                    <a:pt x="22054" y="4876"/>
                    <a:pt x="21342" y="5525"/>
                    <a:pt x="20694" y="6236"/>
                  </a:cubicBezTo>
                  <a:cubicBezTo>
                    <a:pt x="20317" y="6613"/>
                    <a:pt x="19961" y="7073"/>
                    <a:pt x="19899" y="7617"/>
                  </a:cubicBezTo>
                  <a:cubicBezTo>
                    <a:pt x="19815" y="8245"/>
                    <a:pt x="19501" y="8789"/>
                    <a:pt x="19564" y="9437"/>
                  </a:cubicBezTo>
                  <a:cubicBezTo>
                    <a:pt x="19585" y="9793"/>
                    <a:pt x="19396" y="10023"/>
                    <a:pt x="19041" y="10149"/>
                  </a:cubicBezTo>
                  <a:cubicBezTo>
                    <a:pt x="18246" y="10421"/>
                    <a:pt x="17513" y="10755"/>
                    <a:pt x="16781" y="11153"/>
                  </a:cubicBezTo>
                  <a:cubicBezTo>
                    <a:pt x="16237" y="11467"/>
                    <a:pt x="15714" y="11781"/>
                    <a:pt x="15274" y="12241"/>
                  </a:cubicBezTo>
                  <a:cubicBezTo>
                    <a:pt x="15002" y="12534"/>
                    <a:pt x="14689" y="12785"/>
                    <a:pt x="14417" y="13078"/>
                  </a:cubicBezTo>
                  <a:cubicBezTo>
                    <a:pt x="14145" y="13350"/>
                    <a:pt x="13935" y="13622"/>
                    <a:pt x="13705" y="13915"/>
                  </a:cubicBezTo>
                  <a:cubicBezTo>
                    <a:pt x="13433" y="14229"/>
                    <a:pt x="13308" y="14605"/>
                    <a:pt x="13329" y="15024"/>
                  </a:cubicBezTo>
                  <a:cubicBezTo>
                    <a:pt x="13370" y="15484"/>
                    <a:pt x="13224" y="15986"/>
                    <a:pt x="13621" y="16384"/>
                  </a:cubicBezTo>
                  <a:cubicBezTo>
                    <a:pt x="13893" y="16656"/>
                    <a:pt x="13831" y="17074"/>
                    <a:pt x="13789" y="17451"/>
                  </a:cubicBezTo>
                  <a:cubicBezTo>
                    <a:pt x="13747" y="17744"/>
                    <a:pt x="13538" y="17890"/>
                    <a:pt x="13308" y="18016"/>
                  </a:cubicBezTo>
                  <a:cubicBezTo>
                    <a:pt x="13182" y="18100"/>
                    <a:pt x="13077" y="18204"/>
                    <a:pt x="12994" y="18309"/>
                  </a:cubicBezTo>
                  <a:cubicBezTo>
                    <a:pt x="12680" y="18685"/>
                    <a:pt x="12345" y="19020"/>
                    <a:pt x="12052" y="19418"/>
                  </a:cubicBezTo>
                  <a:cubicBezTo>
                    <a:pt x="11927" y="19585"/>
                    <a:pt x="11801" y="19774"/>
                    <a:pt x="11696" y="19962"/>
                  </a:cubicBezTo>
                  <a:cubicBezTo>
                    <a:pt x="11445" y="20318"/>
                    <a:pt x="11236" y="20694"/>
                    <a:pt x="11006" y="21029"/>
                  </a:cubicBezTo>
                  <a:cubicBezTo>
                    <a:pt x="10755" y="21343"/>
                    <a:pt x="10588" y="21678"/>
                    <a:pt x="10504" y="22096"/>
                  </a:cubicBezTo>
                  <a:cubicBezTo>
                    <a:pt x="10336" y="22996"/>
                    <a:pt x="10085" y="23875"/>
                    <a:pt x="9939" y="24774"/>
                  </a:cubicBezTo>
                  <a:cubicBezTo>
                    <a:pt x="9855" y="25193"/>
                    <a:pt x="9918" y="25611"/>
                    <a:pt x="9939" y="26030"/>
                  </a:cubicBezTo>
                  <a:cubicBezTo>
                    <a:pt x="9960" y="26364"/>
                    <a:pt x="10085" y="26678"/>
                    <a:pt x="10148" y="27013"/>
                  </a:cubicBezTo>
                  <a:cubicBezTo>
                    <a:pt x="10253" y="27850"/>
                    <a:pt x="10588" y="28582"/>
                    <a:pt x="11027" y="29294"/>
                  </a:cubicBezTo>
                  <a:cubicBezTo>
                    <a:pt x="11173" y="29482"/>
                    <a:pt x="11278" y="29691"/>
                    <a:pt x="11341" y="29901"/>
                  </a:cubicBezTo>
                  <a:cubicBezTo>
                    <a:pt x="11487" y="30403"/>
                    <a:pt x="11738" y="30821"/>
                    <a:pt x="12010" y="31261"/>
                  </a:cubicBezTo>
                  <a:cubicBezTo>
                    <a:pt x="12387" y="31888"/>
                    <a:pt x="12743" y="32537"/>
                    <a:pt x="13370" y="32955"/>
                  </a:cubicBezTo>
                  <a:cubicBezTo>
                    <a:pt x="13580" y="33081"/>
                    <a:pt x="13601" y="33332"/>
                    <a:pt x="13496" y="33478"/>
                  </a:cubicBezTo>
                  <a:cubicBezTo>
                    <a:pt x="13391" y="33667"/>
                    <a:pt x="13203" y="33750"/>
                    <a:pt x="12994" y="33709"/>
                  </a:cubicBezTo>
                  <a:cubicBezTo>
                    <a:pt x="12847" y="33688"/>
                    <a:pt x="12680" y="33646"/>
                    <a:pt x="12492" y="33583"/>
                  </a:cubicBezTo>
                  <a:cubicBezTo>
                    <a:pt x="12429" y="33813"/>
                    <a:pt x="12345" y="34002"/>
                    <a:pt x="12324" y="34190"/>
                  </a:cubicBezTo>
                  <a:cubicBezTo>
                    <a:pt x="12261" y="34399"/>
                    <a:pt x="12241" y="34608"/>
                    <a:pt x="12220" y="34839"/>
                  </a:cubicBezTo>
                  <a:cubicBezTo>
                    <a:pt x="13391" y="34734"/>
                    <a:pt x="14542" y="34629"/>
                    <a:pt x="15672" y="34587"/>
                  </a:cubicBezTo>
                  <a:cubicBezTo>
                    <a:pt x="16781" y="34504"/>
                    <a:pt x="17911" y="34587"/>
                    <a:pt x="19145" y="34420"/>
                  </a:cubicBezTo>
                  <a:cubicBezTo>
                    <a:pt x="18664" y="33855"/>
                    <a:pt x="18141" y="33458"/>
                    <a:pt x="17869" y="32851"/>
                  </a:cubicBezTo>
                  <a:cubicBezTo>
                    <a:pt x="17576" y="32286"/>
                    <a:pt x="17346" y="31679"/>
                    <a:pt x="16969" y="31135"/>
                  </a:cubicBezTo>
                  <a:cubicBezTo>
                    <a:pt x="16321" y="31302"/>
                    <a:pt x="15714" y="31344"/>
                    <a:pt x="15107" y="31051"/>
                  </a:cubicBezTo>
                  <a:cubicBezTo>
                    <a:pt x="14961" y="30968"/>
                    <a:pt x="14772" y="30989"/>
                    <a:pt x="14626" y="30947"/>
                  </a:cubicBezTo>
                  <a:cubicBezTo>
                    <a:pt x="13893" y="30737"/>
                    <a:pt x="13329" y="30235"/>
                    <a:pt x="12805" y="29712"/>
                  </a:cubicBezTo>
                  <a:cubicBezTo>
                    <a:pt x="12764" y="29670"/>
                    <a:pt x="12743" y="29566"/>
                    <a:pt x="12701" y="29482"/>
                  </a:cubicBezTo>
                  <a:cubicBezTo>
                    <a:pt x="12387" y="28750"/>
                    <a:pt x="12136" y="27996"/>
                    <a:pt x="12261" y="27180"/>
                  </a:cubicBezTo>
                  <a:cubicBezTo>
                    <a:pt x="12282" y="27013"/>
                    <a:pt x="12282" y="26846"/>
                    <a:pt x="12261" y="26657"/>
                  </a:cubicBezTo>
                  <a:cubicBezTo>
                    <a:pt x="12241" y="26218"/>
                    <a:pt x="12450" y="25820"/>
                    <a:pt x="12743" y="25507"/>
                  </a:cubicBezTo>
                  <a:cubicBezTo>
                    <a:pt x="12994" y="25214"/>
                    <a:pt x="13308" y="24963"/>
                    <a:pt x="13601" y="24670"/>
                  </a:cubicBezTo>
                  <a:cubicBezTo>
                    <a:pt x="13789" y="24502"/>
                    <a:pt x="13956" y="24439"/>
                    <a:pt x="14228" y="24439"/>
                  </a:cubicBezTo>
                  <a:cubicBezTo>
                    <a:pt x="15295" y="24460"/>
                    <a:pt x="16342" y="24230"/>
                    <a:pt x="17409" y="24042"/>
                  </a:cubicBezTo>
                  <a:cubicBezTo>
                    <a:pt x="17911" y="23958"/>
                    <a:pt x="18329" y="23749"/>
                    <a:pt x="18706" y="23414"/>
                  </a:cubicBezTo>
                  <a:cubicBezTo>
                    <a:pt x="19250" y="22912"/>
                    <a:pt x="19773" y="22389"/>
                    <a:pt x="20296" y="21866"/>
                  </a:cubicBezTo>
                  <a:cubicBezTo>
                    <a:pt x="20547" y="21636"/>
                    <a:pt x="20694" y="21322"/>
                    <a:pt x="20735" y="20987"/>
                  </a:cubicBezTo>
                  <a:cubicBezTo>
                    <a:pt x="20840" y="20255"/>
                    <a:pt x="21133" y="19564"/>
                    <a:pt x="21049" y="18811"/>
                  </a:cubicBezTo>
                  <a:cubicBezTo>
                    <a:pt x="21049" y="18748"/>
                    <a:pt x="21049" y="18706"/>
                    <a:pt x="21070" y="18644"/>
                  </a:cubicBezTo>
                  <a:cubicBezTo>
                    <a:pt x="21175" y="18183"/>
                    <a:pt x="21635" y="17974"/>
                    <a:pt x="22075" y="18204"/>
                  </a:cubicBezTo>
                  <a:cubicBezTo>
                    <a:pt x="22263" y="18309"/>
                    <a:pt x="22388" y="18434"/>
                    <a:pt x="22535" y="18581"/>
                  </a:cubicBezTo>
                  <a:cubicBezTo>
                    <a:pt x="22744" y="18790"/>
                    <a:pt x="23016" y="18895"/>
                    <a:pt x="23309" y="18916"/>
                  </a:cubicBezTo>
                  <a:cubicBezTo>
                    <a:pt x="24690" y="19041"/>
                    <a:pt x="24920" y="18999"/>
                    <a:pt x="26155" y="18330"/>
                  </a:cubicBezTo>
                  <a:cubicBezTo>
                    <a:pt x="26301" y="18267"/>
                    <a:pt x="26448" y="18183"/>
                    <a:pt x="26594" y="18100"/>
                  </a:cubicBezTo>
                  <a:cubicBezTo>
                    <a:pt x="27117" y="17849"/>
                    <a:pt x="27536" y="17493"/>
                    <a:pt x="27870" y="17012"/>
                  </a:cubicBezTo>
                  <a:cubicBezTo>
                    <a:pt x="28038" y="16761"/>
                    <a:pt x="28247" y="16551"/>
                    <a:pt x="28456" y="16384"/>
                  </a:cubicBezTo>
                  <a:cubicBezTo>
                    <a:pt x="28791" y="16070"/>
                    <a:pt x="29084" y="15714"/>
                    <a:pt x="29272" y="15296"/>
                  </a:cubicBezTo>
                  <a:cubicBezTo>
                    <a:pt x="29398" y="15045"/>
                    <a:pt x="29523" y="14815"/>
                    <a:pt x="29691" y="14564"/>
                  </a:cubicBezTo>
                  <a:cubicBezTo>
                    <a:pt x="30026" y="14020"/>
                    <a:pt x="30172" y="13455"/>
                    <a:pt x="30214" y="12785"/>
                  </a:cubicBezTo>
                  <a:cubicBezTo>
                    <a:pt x="30214" y="12471"/>
                    <a:pt x="30256" y="12157"/>
                    <a:pt x="30319" y="11843"/>
                  </a:cubicBezTo>
                  <a:cubicBezTo>
                    <a:pt x="30339" y="11613"/>
                    <a:pt x="30381" y="11383"/>
                    <a:pt x="30653" y="11320"/>
                  </a:cubicBezTo>
                  <a:cubicBezTo>
                    <a:pt x="30842" y="11279"/>
                    <a:pt x="30988" y="11488"/>
                    <a:pt x="31051" y="11906"/>
                  </a:cubicBezTo>
                  <a:cubicBezTo>
                    <a:pt x="31093" y="12429"/>
                    <a:pt x="31072" y="12973"/>
                    <a:pt x="31114" y="13517"/>
                  </a:cubicBezTo>
                  <a:cubicBezTo>
                    <a:pt x="31155" y="13789"/>
                    <a:pt x="31155" y="14040"/>
                    <a:pt x="31260" y="14250"/>
                  </a:cubicBezTo>
                  <a:cubicBezTo>
                    <a:pt x="31616" y="15066"/>
                    <a:pt x="32223" y="15714"/>
                    <a:pt x="32871" y="16321"/>
                  </a:cubicBezTo>
                  <a:cubicBezTo>
                    <a:pt x="33311" y="16719"/>
                    <a:pt x="33834" y="16949"/>
                    <a:pt x="34440" y="16823"/>
                  </a:cubicBezTo>
                  <a:cubicBezTo>
                    <a:pt x="34984" y="16698"/>
                    <a:pt x="35570" y="16656"/>
                    <a:pt x="35884" y="16070"/>
                  </a:cubicBezTo>
                  <a:cubicBezTo>
                    <a:pt x="35926" y="15924"/>
                    <a:pt x="36073" y="15861"/>
                    <a:pt x="36177" y="15777"/>
                  </a:cubicBezTo>
                  <a:cubicBezTo>
                    <a:pt x="36617" y="15463"/>
                    <a:pt x="37119" y="15652"/>
                    <a:pt x="37223" y="16196"/>
                  </a:cubicBezTo>
                  <a:cubicBezTo>
                    <a:pt x="37328" y="16698"/>
                    <a:pt x="37391" y="17179"/>
                    <a:pt x="37495" y="17681"/>
                  </a:cubicBezTo>
                  <a:cubicBezTo>
                    <a:pt x="37558" y="17911"/>
                    <a:pt x="37663" y="18183"/>
                    <a:pt x="37767" y="18393"/>
                  </a:cubicBezTo>
                  <a:cubicBezTo>
                    <a:pt x="38081" y="19020"/>
                    <a:pt x="38437" y="19648"/>
                    <a:pt x="38751" y="20276"/>
                  </a:cubicBezTo>
                  <a:cubicBezTo>
                    <a:pt x="39127" y="20987"/>
                    <a:pt x="39797" y="21154"/>
                    <a:pt x="40508" y="21301"/>
                  </a:cubicBezTo>
                  <a:cubicBezTo>
                    <a:pt x="40676" y="21322"/>
                    <a:pt x="40843" y="21259"/>
                    <a:pt x="41010" y="21217"/>
                  </a:cubicBezTo>
                  <a:cubicBezTo>
                    <a:pt x="41241" y="21134"/>
                    <a:pt x="41513" y="21029"/>
                    <a:pt x="41680" y="20882"/>
                  </a:cubicBezTo>
                  <a:cubicBezTo>
                    <a:pt x="42099" y="20527"/>
                    <a:pt x="42622" y="20359"/>
                    <a:pt x="42894" y="19836"/>
                  </a:cubicBezTo>
                  <a:cubicBezTo>
                    <a:pt x="42915" y="19774"/>
                    <a:pt x="42977" y="19753"/>
                    <a:pt x="43019" y="19690"/>
                  </a:cubicBezTo>
                  <a:cubicBezTo>
                    <a:pt x="43228" y="19564"/>
                    <a:pt x="43438" y="19522"/>
                    <a:pt x="43668" y="19627"/>
                  </a:cubicBezTo>
                  <a:cubicBezTo>
                    <a:pt x="43919" y="19732"/>
                    <a:pt x="44044" y="19878"/>
                    <a:pt x="44044" y="20150"/>
                  </a:cubicBezTo>
                  <a:cubicBezTo>
                    <a:pt x="44044" y="20799"/>
                    <a:pt x="44065" y="21447"/>
                    <a:pt x="44023" y="22096"/>
                  </a:cubicBezTo>
                  <a:cubicBezTo>
                    <a:pt x="43982" y="22724"/>
                    <a:pt x="44233" y="23247"/>
                    <a:pt x="44588" y="23749"/>
                  </a:cubicBezTo>
                  <a:cubicBezTo>
                    <a:pt x="44777" y="23979"/>
                    <a:pt x="44965" y="24272"/>
                    <a:pt x="45132" y="24502"/>
                  </a:cubicBezTo>
                  <a:cubicBezTo>
                    <a:pt x="45593" y="25067"/>
                    <a:pt x="45928" y="25653"/>
                    <a:pt x="46660" y="25925"/>
                  </a:cubicBezTo>
                  <a:cubicBezTo>
                    <a:pt x="47016" y="26051"/>
                    <a:pt x="47308" y="26072"/>
                    <a:pt x="47601" y="25800"/>
                  </a:cubicBezTo>
                  <a:cubicBezTo>
                    <a:pt x="48020" y="25402"/>
                    <a:pt x="48480" y="25193"/>
                    <a:pt x="49066" y="25423"/>
                  </a:cubicBezTo>
                  <a:lnTo>
                    <a:pt x="49150" y="25423"/>
                  </a:lnTo>
                  <a:cubicBezTo>
                    <a:pt x="49526" y="25402"/>
                    <a:pt x="49840" y="25528"/>
                    <a:pt x="50133" y="25820"/>
                  </a:cubicBezTo>
                  <a:cubicBezTo>
                    <a:pt x="50259" y="25925"/>
                    <a:pt x="50405" y="26030"/>
                    <a:pt x="50552" y="26113"/>
                  </a:cubicBezTo>
                  <a:cubicBezTo>
                    <a:pt x="50824" y="26260"/>
                    <a:pt x="50928" y="26490"/>
                    <a:pt x="50970" y="26804"/>
                  </a:cubicBezTo>
                  <a:cubicBezTo>
                    <a:pt x="51054" y="27536"/>
                    <a:pt x="50886" y="28227"/>
                    <a:pt x="50740" y="28896"/>
                  </a:cubicBezTo>
                  <a:cubicBezTo>
                    <a:pt x="50719" y="29043"/>
                    <a:pt x="50614" y="29168"/>
                    <a:pt x="50531" y="29273"/>
                  </a:cubicBezTo>
                  <a:cubicBezTo>
                    <a:pt x="49777" y="30089"/>
                    <a:pt x="49003" y="30884"/>
                    <a:pt x="47936" y="31302"/>
                  </a:cubicBezTo>
                  <a:cubicBezTo>
                    <a:pt x="47476" y="31491"/>
                    <a:pt x="47016" y="31616"/>
                    <a:pt x="46534" y="31554"/>
                  </a:cubicBezTo>
                  <a:cubicBezTo>
                    <a:pt x="46220" y="31491"/>
                    <a:pt x="45928" y="31407"/>
                    <a:pt x="45593" y="31365"/>
                  </a:cubicBezTo>
                  <a:cubicBezTo>
                    <a:pt x="45216" y="31805"/>
                    <a:pt x="44777" y="32202"/>
                    <a:pt x="44714" y="32851"/>
                  </a:cubicBezTo>
                  <a:cubicBezTo>
                    <a:pt x="44693" y="33060"/>
                    <a:pt x="44547" y="33248"/>
                    <a:pt x="44442" y="33458"/>
                  </a:cubicBezTo>
                  <a:cubicBezTo>
                    <a:pt x="44149" y="33562"/>
                    <a:pt x="44065" y="33709"/>
                    <a:pt x="43961" y="33981"/>
                  </a:cubicBezTo>
                  <a:close/>
                  <a:moveTo>
                    <a:pt x="46555" y="27055"/>
                  </a:moveTo>
                  <a:cubicBezTo>
                    <a:pt x="46137" y="26846"/>
                    <a:pt x="45739" y="26657"/>
                    <a:pt x="45321" y="26469"/>
                  </a:cubicBezTo>
                  <a:cubicBezTo>
                    <a:pt x="45091" y="26364"/>
                    <a:pt x="44902" y="26197"/>
                    <a:pt x="44735" y="25967"/>
                  </a:cubicBezTo>
                  <a:cubicBezTo>
                    <a:pt x="44358" y="25402"/>
                    <a:pt x="43898" y="24858"/>
                    <a:pt x="43500" y="24272"/>
                  </a:cubicBezTo>
                  <a:cubicBezTo>
                    <a:pt x="43082" y="23665"/>
                    <a:pt x="42705" y="23017"/>
                    <a:pt x="42810" y="22242"/>
                  </a:cubicBezTo>
                  <a:cubicBezTo>
                    <a:pt x="42831" y="22033"/>
                    <a:pt x="42831" y="21845"/>
                    <a:pt x="42810" y="21636"/>
                  </a:cubicBezTo>
                  <a:cubicBezTo>
                    <a:pt x="42810" y="21510"/>
                    <a:pt x="42747" y="21364"/>
                    <a:pt x="42705" y="21196"/>
                  </a:cubicBezTo>
                  <a:cubicBezTo>
                    <a:pt x="42496" y="21343"/>
                    <a:pt x="42308" y="21447"/>
                    <a:pt x="42161" y="21552"/>
                  </a:cubicBezTo>
                  <a:cubicBezTo>
                    <a:pt x="41701" y="21866"/>
                    <a:pt x="41241" y="22138"/>
                    <a:pt x="40697" y="22242"/>
                  </a:cubicBezTo>
                  <a:cubicBezTo>
                    <a:pt x="39776" y="22389"/>
                    <a:pt x="38730" y="22033"/>
                    <a:pt x="38102" y="21322"/>
                  </a:cubicBezTo>
                  <a:cubicBezTo>
                    <a:pt x="37893" y="21092"/>
                    <a:pt x="37746" y="20820"/>
                    <a:pt x="37579" y="20569"/>
                  </a:cubicBezTo>
                  <a:cubicBezTo>
                    <a:pt x="37328" y="20087"/>
                    <a:pt x="37077" y="19627"/>
                    <a:pt x="36826" y="19146"/>
                  </a:cubicBezTo>
                  <a:cubicBezTo>
                    <a:pt x="36533" y="18644"/>
                    <a:pt x="36303" y="18121"/>
                    <a:pt x="36240" y="17556"/>
                  </a:cubicBezTo>
                  <a:cubicBezTo>
                    <a:pt x="36219" y="17430"/>
                    <a:pt x="36135" y="17284"/>
                    <a:pt x="36093" y="17158"/>
                  </a:cubicBezTo>
                  <a:cubicBezTo>
                    <a:pt x="35989" y="17221"/>
                    <a:pt x="35884" y="17221"/>
                    <a:pt x="35821" y="17263"/>
                  </a:cubicBezTo>
                  <a:cubicBezTo>
                    <a:pt x="35068" y="17702"/>
                    <a:pt x="34252" y="17869"/>
                    <a:pt x="33373" y="17786"/>
                  </a:cubicBezTo>
                  <a:cubicBezTo>
                    <a:pt x="33185" y="17765"/>
                    <a:pt x="32976" y="17723"/>
                    <a:pt x="32808" y="17639"/>
                  </a:cubicBezTo>
                  <a:cubicBezTo>
                    <a:pt x="31846" y="17012"/>
                    <a:pt x="31009" y="16258"/>
                    <a:pt x="30465" y="15212"/>
                  </a:cubicBezTo>
                  <a:cubicBezTo>
                    <a:pt x="30444" y="15149"/>
                    <a:pt x="30360" y="15108"/>
                    <a:pt x="30277" y="15045"/>
                  </a:cubicBezTo>
                  <a:cubicBezTo>
                    <a:pt x="30235" y="15087"/>
                    <a:pt x="30172" y="15108"/>
                    <a:pt x="30151" y="15170"/>
                  </a:cubicBezTo>
                  <a:cubicBezTo>
                    <a:pt x="29754" y="16049"/>
                    <a:pt x="29210" y="16844"/>
                    <a:pt x="28498" y="17514"/>
                  </a:cubicBezTo>
                  <a:cubicBezTo>
                    <a:pt x="28477" y="17556"/>
                    <a:pt x="28477" y="17577"/>
                    <a:pt x="28456" y="17597"/>
                  </a:cubicBezTo>
                  <a:cubicBezTo>
                    <a:pt x="28038" y="18288"/>
                    <a:pt x="27410" y="18706"/>
                    <a:pt x="26720" y="19083"/>
                  </a:cubicBezTo>
                  <a:cubicBezTo>
                    <a:pt x="26301" y="19334"/>
                    <a:pt x="25883" y="19585"/>
                    <a:pt x="25464" y="19794"/>
                  </a:cubicBezTo>
                  <a:cubicBezTo>
                    <a:pt x="25234" y="19899"/>
                    <a:pt x="25004" y="20025"/>
                    <a:pt x="24753" y="20004"/>
                  </a:cubicBezTo>
                  <a:cubicBezTo>
                    <a:pt x="23853" y="19983"/>
                    <a:pt x="22912" y="20129"/>
                    <a:pt x="21928" y="19774"/>
                  </a:cubicBezTo>
                  <a:cubicBezTo>
                    <a:pt x="21803" y="20318"/>
                    <a:pt x="21677" y="20841"/>
                    <a:pt x="21552" y="21364"/>
                  </a:cubicBezTo>
                  <a:cubicBezTo>
                    <a:pt x="21405" y="21866"/>
                    <a:pt x="21238" y="22347"/>
                    <a:pt x="20819" y="22682"/>
                  </a:cubicBezTo>
                  <a:cubicBezTo>
                    <a:pt x="20317" y="23121"/>
                    <a:pt x="19836" y="23623"/>
                    <a:pt x="19355" y="24084"/>
                  </a:cubicBezTo>
                  <a:cubicBezTo>
                    <a:pt x="18790" y="24607"/>
                    <a:pt x="18204" y="25025"/>
                    <a:pt x="17450" y="25109"/>
                  </a:cubicBezTo>
                  <a:cubicBezTo>
                    <a:pt x="17283" y="25130"/>
                    <a:pt x="17116" y="25193"/>
                    <a:pt x="16948" y="25235"/>
                  </a:cubicBezTo>
                  <a:cubicBezTo>
                    <a:pt x="16927" y="25360"/>
                    <a:pt x="16886" y="25465"/>
                    <a:pt x="16865" y="25569"/>
                  </a:cubicBezTo>
                  <a:cubicBezTo>
                    <a:pt x="16655" y="27557"/>
                    <a:pt x="17158" y="29398"/>
                    <a:pt x="17890" y="31219"/>
                  </a:cubicBezTo>
                  <a:cubicBezTo>
                    <a:pt x="18036" y="31616"/>
                    <a:pt x="18225" y="32014"/>
                    <a:pt x="18434" y="32370"/>
                  </a:cubicBezTo>
                  <a:cubicBezTo>
                    <a:pt x="18601" y="32662"/>
                    <a:pt x="18769" y="32997"/>
                    <a:pt x="19062" y="33165"/>
                  </a:cubicBezTo>
                  <a:cubicBezTo>
                    <a:pt x="19480" y="33458"/>
                    <a:pt x="19710" y="33834"/>
                    <a:pt x="19961" y="34253"/>
                  </a:cubicBezTo>
                  <a:cubicBezTo>
                    <a:pt x="20233" y="34776"/>
                    <a:pt x="20610" y="35257"/>
                    <a:pt x="21133" y="35571"/>
                  </a:cubicBezTo>
                  <a:cubicBezTo>
                    <a:pt x="21635" y="35864"/>
                    <a:pt x="22158" y="36073"/>
                    <a:pt x="22619" y="36387"/>
                  </a:cubicBezTo>
                  <a:cubicBezTo>
                    <a:pt x="23225" y="36805"/>
                    <a:pt x="23895" y="36973"/>
                    <a:pt x="24585" y="37140"/>
                  </a:cubicBezTo>
                  <a:cubicBezTo>
                    <a:pt x="24816" y="37182"/>
                    <a:pt x="25088" y="37182"/>
                    <a:pt x="25339" y="37245"/>
                  </a:cubicBezTo>
                  <a:cubicBezTo>
                    <a:pt x="26029" y="37391"/>
                    <a:pt x="26699" y="37642"/>
                    <a:pt x="27410" y="37705"/>
                  </a:cubicBezTo>
                  <a:cubicBezTo>
                    <a:pt x="28059" y="37789"/>
                    <a:pt x="28686" y="37872"/>
                    <a:pt x="29314" y="38019"/>
                  </a:cubicBezTo>
                  <a:cubicBezTo>
                    <a:pt x="29502" y="38082"/>
                    <a:pt x="29712" y="38061"/>
                    <a:pt x="29921" y="38061"/>
                  </a:cubicBezTo>
                  <a:cubicBezTo>
                    <a:pt x="31302" y="38061"/>
                    <a:pt x="32683" y="38019"/>
                    <a:pt x="34106" y="38019"/>
                  </a:cubicBezTo>
                  <a:cubicBezTo>
                    <a:pt x="34231" y="38019"/>
                    <a:pt x="34378" y="38019"/>
                    <a:pt x="34524" y="37998"/>
                  </a:cubicBezTo>
                  <a:cubicBezTo>
                    <a:pt x="35382" y="37768"/>
                    <a:pt x="36282" y="37559"/>
                    <a:pt x="37098" y="37287"/>
                  </a:cubicBezTo>
                  <a:cubicBezTo>
                    <a:pt x="38123" y="36973"/>
                    <a:pt x="39169" y="36701"/>
                    <a:pt x="40090" y="36136"/>
                  </a:cubicBezTo>
                  <a:cubicBezTo>
                    <a:pt x="40508" y="35906"/>
                    <a:pt x="40864" y="35613"/>
                    <a:pt x="41282" y="35362"/>
                  </a:cubicBezTo>
                  <a:cubicBezTo>
                    <a:pt x="41680" y="34567"/>
                    <a:pt x="42371" y="34002"/>
                    <a:pt x="42810" y="33248"/>
                  </a:cubicBezTo>
                  <a:cubicBezTo>
                    <a:pt x="43249" y="32432"/>
                    <a:pt x="43898" y="31721"/>
                    <a:pt x="44379" y="30905"/>
                  </a:cubicBezTo>
                  <a:cubicBezTo>
                    <a:pt x="44735" y="30319"/>
                    <a:pt x="45132" y="29712"/>
                    <a:pt x="45509" y="29105"/>
                  </a:cubicBezTo>
                  <a:cubicBezTo>
                    <a:pt x="45865" y="28436"/>
                    <a:pt x="46220" y="27745"/>
                    <a:pt x="46555" y="27055"/>
                  </a:cubicBezTo>
                  <a:close/>
                  <a:moveTo>
                    <a:pt x="7826" y="35906"/>
                  </a:moveTo>
                  <a:cubicBezTo>
                    <a:pt x="7575" y="36471"/>
                    <a:pt x="7512" y="36994"/>
                    <a:pt x="7533" y="37538"/>
                  </a:cubicBezTo>
                  <a:cubicBezTo>
                    <a:pt x="7533" y="38103"/>
                    <a:pt x="7512" y="38647"/>
                    <a:pt x="7512" y="39232"/>
                  </a:cubicBezTo>
                  <a:cubicBezTo>
                    <a:pt x="7512" y="39881"/>
                    <a:pt x="7470" y="40551"/>
                    <a:pt x="7323" y="41178"/>
                  </a:cubicBezTo>
                  <a:cubicBezTo>
                    <a:pt x="7240" y="41555"/>
                    <a:pt x="7219" y="41953"/>
                    <a:pt x="7219" y="42350"/>
                  </a:cubicBezTo>
                  <a:cubicBezTo>
                    <a:pt x="7156" y="44568"/>
                    <a:pt x="7135" y="46765"/>
                    <a:pt x="7114" y="48983"/>
                  </a:cubicBezTo>
                  <a:cubicBezTo>
                    <a:pt x="7093" y="49987"/>
                    <a:pt x="7114" y="50971"/>
                    <a:pt x="6947" y="51975"/>
                  </a:cubicBezTo>
                  <a:cubicBezTo>
                    <a:pt x="6926" y="52163"/>
                    <a:pt x="6947" y="52331"/>
                    <a:pt x="6947" y="52603"/>
                  </a:cubicBezTo>
                  <a:cubicBezTo>
                    <a:pt x="7156" y="52561"/>
                    <a:pt x="7323" y="52540"/>
                    <a:pt x="7512" y="52519"/>
                  </a:cubicBezTo>
                  <a:cubicBezTo>
                    <a:pt x="7742" y="52498"/>
                    <a:pt x="7993" y="52414"/>
                    <a:pt x="8244" y="52414"/>
                  </a:cubicBezTo>
                  <a:cubicBezTo>
                    <a:pt x="8495" y="52414"/>
                    <a:pt x="8683" y="52624"/>
                    <a:pt x="8683" y="52833"/>
                  </a:cubicBezTo>
                  <a:cubicBezTo>
                    <a:pt x="8683" y="53042"/>
                    <a:pt x="8579" y="53209"/>
                    <a:pt x="8349" y="53272"/>
                  </a:cubicBezTo>
                  <a:cubicBezTo>
                    <a:pt x="7993" y="53419"/>
                    <a:pt x="7658" y="53523"/>
                    <a:pt x="7261" y="53670"/>
                  </a:cubicBezTo>
                  <a:cubicBezTo>
                    <a:pt x="7658" y="54067"/>
                    <a:pt x="7951" y="54465"/>
                    <a:pt x="8370" y="54716"/>
                  </a:cubicBezTo>
                  <a:cubicBezTo>
                    <a:pt x="8558" y="54841"/>
                    <a:pt x="8704" y="55009"/>
                    <a:pt x="8830" y="55197"/>
                  </a:cubicBezTo>
                  <a:cubicBezTo>
                    <a:pt x="8997" y="55406"/>
                    <a:pt x="8893" y="55720"/>
                    <a:pt x="8621" y="55825"/>
                  </a:cubicBezTo>
                  <a:cubicBezTo>
                    <a:pt x="8391" y="55888"/>
                    <a:pt x="8181" y="55888"/>
                    <a:pt x="7972" y="55720"/>
                  </a:cubicBezTo>
                  <a:cubicBezTo>
                    <a:pt x="7679" y="55469"/>
                    <a:pt x="7428" y="55218"/>
                    <a:pt x="7156" y="54946"/>
                  </a:cubicBezTo>
                  <a:cubicBezTo>
                    <a:pt x="7051" y="54883"/>
                    <a:pt x="6989" y="54716"/>
                    <a:pt x="6779" y="54800"/>
                  </a:cubicBezTo>
                  <a:cubicBezTo>
                    <a:pt x="6779" y="55155"/>
                    <a:pt x="6779" y="55553"/>
                    <a:pt x="6738" y="55971"/>
                  </a:cubicBezTo>
                  <a:cubicBezTo>
                    <a:pt x="6947" y="56097"/>
                    <a:pt x="7177" y="56243"/>
                    <a:pt x="7386" y="56369"/>
                  </a:cubicBezTo>
                  <a:cubicBezTo>
                    <a:pt x="7575" y="56494"/>
                    <a:pt x="7554" y="56829"/>
                    <a:pt x="7365" y="56934"/>
                  </a:cubicBezTo>
                  <a:cubicBezTo>
                    <a:pt x="7135" y="57038"/>
                    <a:pt x="6905" y="57122"/>
                    <a:pt x="6654" y="57206"/>
                  </a:cubicBezTo>
                  <a:cubicBezTo>
                    <a:pt x="6633" y="57331"/>
                    <a:pt x="6591" y="57436"/>
                    <a:pt x="6549" y="57541"/>
                  </a:cubicBezTo>
                  <a:cubicBezTo>
                    <a:pt x="6424" y="58691"/>
                    <a:pt x="6403" y="59863"/>
                    <a:pt x="6131" y="60993"/>
                  </a:cubicBezTo>
                  <a:lnTo>
                    <a:pt x="6131" y="61077"/>
                  </a:lnTo>
                  <a:cubicBezTo>
                    <a:pt x="6131" y="61851"/>
                    <a:pt x="6110" y="62667"/>
                    <a:pt x="6110" y="63462"/>
                  </a:cubicBezTo>
                  <a:cubicBezTo>
                    <a:pt x="6110" y="63818"/>
                    <a:pt x="6173" y="64194"/>
                    <a:pt x="6382" y="64508"/>
                  </a:cubicBezTo>
                  <a:cubicBezTo>
                    <a:pt x="6528" y="64738"/>
                    <a:pt x="6696" y="64969"/>
                    <a:pt x="6863" y="65241"/>
                  </a:cubicBezTo>
                  <a:cubicBezTo>
                    <a:pt x="7595" y="65241"/>
                    <a:pt x="8328" y="65261"/>
                    <a:pt x="9102" y="65261"/>
                  </a:cubicBezTo>
                  <a:cubicBezTo>
                    <a:pt x="9228" y="65261"/>
                    <a:pt x="9374" y="65241"/>
                    <a:pt x="9520" y="65178"/>
                  </a:cubicBezTo>
                  <a:cubicBezTo>
                    <a:pt x="10002" y="64989"/>
                    <a:pt x="10504" y="65031"/>
                    <a:pt x="11027" y="65031"/>
                  </a:cubicBezTo>
                  <a:cubicBezTo>
                    <a:pt x="17409" y="65136"/>
                    <a:pt x="23790" y="65241"/>
                    <a:pt x="30193" y="65345"/>
                  </a:cubicBezTo>
                  <a:cubicBezTo>
                    <a:pt x="30758" y="65345"/>
                    <a:pt x="31281" y="65303"/>
                    <a:pt x="31825" y="65241"/>
                  </a:cubicBezTo>
                  <a:cubicBezTo>
                    <a:pt x="32411" y="65157"/>
                    <a:pt x="32997" y="65136"/>
                    <a:pt x="33604" y="65136"/>
                  </a:cubicBezTo>
                  <a:cubicBezTo>
                    <a:pt x="35068" y="65094"/>
                    <a:pt x="36554" y="65136"/>
                    <a:pt x="38018" y="65094"/>
                  </a:cubicBezTo>
                  <a:cubicBezTo>
                    <a:pt x="38709" y="65094"/>
                    <a:pt x="39378" y="64969"/>
                    <a:pt x="40069" y="64969"/>
                  </a:cubicBezTo>
                  <a:cubicBezTo>
                    <a:pt x="44086" y="65031"/>
                    <a:pt x="48125" y="65094"/>
                    <a:pt x="52142" y="65178"/>
                  </a:cubicBezTo>
                  <a:cubicBezTo>
                    <a:pt x="52414" y="65178"/>
                    <a:pt x="52665" y="65178"/>
                    <a:pt x="52895" y="65282"/>
                  </a:cubicBezTo>
                  <a:cubicBezTo>
                    <a:pt x="53523" y="65554"/>
                    <a:pt x="54213" y="65408"/>
                    <a:pt x="54841" y="65513"/>
                  </a:cubicBezTo>
                  <a:cubicBezTo>
                    <a:pt x="54925" y="65554"/>
                    <a:pt x="55092" y="65387"/>
                    <a:pt x="55134" y="65282"/>
                  </a:cubicBezTo>
                  <a:cubicBezTo>
                    <a:pt x="55176" y="65094"/>
                    <a:pt x="55176" y="64885"/>
                    <a:pt x="55176" y="64676"/>
                  </a:cubicBezTo>
                  <a:cubicBezTo>
                    <a:pt x="55218" y="64006"/>
                    <a:pt x="55113" y="63316"/>
                    <a:pt x="55448" y="62667"/>
                  </a:cubicBezTo>
                  <a:cubicBezTo>
                    <a:pt x="55511" y="62541"/>
                    <a:pt x="55469" y="62332"/>
                    <a:pt x="55490" y="62165"/>
                  </a:cubicBezTo>
                  <a:cubicBezTo>
                    <a:pt x="55531" y="60888"/>
                    <a:pt x="55552" y="59612"/>
                    <a:pt x="55573" y="58357"/>
                  </a:cubicBezTo>
                  <a:cubicBezTo>
                    <a:pt x="55573" y="58252"/>
                    <a:pt x="55552" y="58147"/>
                    <a:pt x="55552" y="57980"/>
                  </a:cubicBezTo>
                  <a:cubicBezTo>
                    <a:pt x="55280" y="58126"/>
                    <a:pt x="55071" y="58231"/>
                    <a:pt x="54841" y="58294"/>
                  </a:cubicBezTo>
                  <a:cubicBezTo>
                    <a:pt x="54674" y="58357"/>
                    <a:pt x="54464" y="58273"/>
                    <a:pt x="54402" y="58461"/>
                  </a:cubicBezTo>
                  <a:cubicBezTo>
                    <a:pt x="54318" y="58608"/>
                    <a:pt x="54255" y="58775"/>
                    <a:pt x="54255" y="58922"/>
                  </a:cubicBezTo>
                  <a:cubicBezTo>
                    <a:pt x="54234" y="59403"/>
                    <a:pt x="54234" y="59905"/>
                    <a:pt x="54234" y="60365"/>
                  </a:cubicBezTo>
                  <a:cubicBezTo>
                    <a:pt x="54234" y="60595"/>
                    <a:pt x="54255" y="60867"/>
                    <a:pt x="54151" y="61056"/>
                  </a:cubicBezTo>
                  <a:cubicBezTo>
                    <a:pt x="53899" y="61495"/>
                    <a:pt x="53941" y="61997"/>
                    <a:pt x="53941" y="62458"/>
                  </a:cubicBezTo>
                  <a:cubicBezTo>
                    <a:pt x="53941" y="62688"/>
                    <a:pt x="53941" y="62897"/>
                    <a:pt x="53920" y="63148"/>
                  </a:cubicBezTo>
                  <a:cubicBezTo>
                    <a:pt x="53879" y="63713"/>
                    <a:pt x="53481" y="63985"/>
                    <a:pt x="52895" y="63880"/>
                  </a:cubicBezTo>
                  <a:cubicBezTo>
                    <a:pt x="52770" y="63839"/>
                    <a:pt x="52644" y="63797"/>
                    <a:pt x="52518" y="63818"/>
                  </a:cubicBezTo>
                  <a:cubicBezTo>
                    <a:pt x="51954" y="63922"/>
                    <a:pt x="51389" y="63797"/>
                    <a:pt x="50845" y="64090"/>
                  </a:cubicBezTo>
                  <a:cubicBezTo>
                    <a:pt x="50677" y="64152"/>
                    <a:pt x="50447" y="64111"/>
                    <a:pt x="50259" y="64111"/>
                  </a:cubicBezTo>
                  <a:cubicBezTo>
                    <a:pt x="49401" y="64111"/>
                    <a:pt x="48564" y="64090"/>
                    <a:pt x="47706" y="64090"/>
                  </a:cubicBezTo>
                  <a:cubicBezTo>
                    <a:pt x="47246" y="64090"/>
                    <a:pt x="46785" y="64027"/>
                    <a:pt x="46367" y="64236"/>
                  </a:cubicBezTo>
                  <a:cubicBezTo>
                    <a:pt x="46241" y="64320"/>
                    <a:pt x="46032" y="64299"/>
                    <a:pt x="45865" y="64299"/>
                  </a:cubicBezTo>
                  <a:cubicBezTo>
                    <a:pt x="45446" y="64299"/>
                    <a:pt x="45007" y="64299"/>
                    <a:pt x="44588" y="64257"/>
                  </a:cubicBezTo>
                  <a:cubicBezTo>
                    <a:pt x="44212" y="64257"/>
                    <a:pt x="43856" y="64257"/>
                    <a:pt x="43521" y="64111"/>
                  </a:cubicBezTo>
                  <a:cubicBezTo>
                    <a:pt x="43333" y="64027"/>
                    <a:pt x="43040" y="64006"/>
                    <a:pt x="42852" y="64048"/>
                  </a:cubicBezTo>
                  <a:cubicBezTo>
                    <a:pt x="42099" y="64299"/>
                    <a:pt x="41345" y="64236"/>
                    <a:pt x="40592" y="64236"/>
                  </a:cubicBezTo>
                  <a:cubicBezTo>
                    <a:pt x="35277" y="64152"/>
                    <a:pt x="29963" y="64090"/>
                    <a:pt x="24648" y="63985"/>
                  </a:cubicBezTo>
                  <a:cubicBezTo>
                    <a:pt x="23895" y="63985"/>
                    <a:pt x="23121" y="64048"/>
                    <a:pt x="22409" y="63713"/>
                  </a:cubicBezTo>
                  <a:cubicBezTo>
                    <a:pt x="22347" y="63692"/>
                    <a:pt x="22305" y="63692"/>
                    <a:pt x="22242" y="63692"/>
                  </a:cubicBezTo>
                  <a:cubicBezTo>
                    <a:pt x="20882" y="63713"/>
                    <a:pt x="19522" y="63504"/>
                    <a:pt x="18162" y="63776"/>
                  </a:cubicBezTo>
                  <a:cubicBezTo>
                    <a:pt x="17806" y="63818"/>
                    <a:pt x="17430" y="63839"/>
                    <a:pt x="17074" y="63839"/>
                  </a:cubicBezTo>
                  <a:cubicBezTo>
                    <a:pt x="16258" y="63839"/>
                    <a:pt x="15421" y="63818"/>
                    <a:pt x="14605" y="63797"/>
                  </a:cubicBezTo>
                  <a:cubicBezTo>
                    <a:pt x="14375" y="63797"/>
                    <a:pt x="14145" y="63797"/>
                    <a:pt x="13935" y="63713"/>
                  </a:cubicBezTo>
                  <a:cubicBezTo>
                    <a:pt x="13517" y="63525"/>
                    <a:pt x="13098" y="63525"/>
                    <a:pt x="12680" y="63525"/>
                  </a:cubicBezTo>
                  <a:cubicBezTo>
                    <a:pt x="11864" y="63504"/>
                    <a:pt x="11027" y="63504"/>
                    <a:pt x="10211" y="63483"/>
                  </a:cubicBezTo>
                  <a:cubicBezTo>
                    <a:pt x="10002" y="63483"/>
                    <a:pt x="9834" y="63483"/>
                    <a:pt x="9625" y="63441"/>
                  </a:cubicBezTo>
                  <a:cubicBezTo>
                    <a:pt x="9311" y="63399"/>
                    <a:pt x="9102" y="63190"/>
                    <a:pt x="9123" y="62876"/>
                  </a:cubicBezTo>
                  <a:cubicBezTo>
                    <a:pt x="9165" y="62437"/>
                    <a:pt x="9269" y="61976"/>
                    <a:pt x="9374" y="61537"/>
                  </a:cubicBezTo>
                  <a:cubicBezTo>
                    <a:pt x="9416" y="61412"/>
                    <a:pt x="9479" y="61286"/>
                    <a:pt x="9458" y="61139"/>
                  </a:cubicBezTo>
                  <a:cubicBezTo>
                    <a:pt x="9311" y="60386"/>
                    <a:pt x="9541" y="59612"/>
                    <a:pt x="9207" y="58880"/>
                  </a:cubicBezTo>
                  <a:cubicBezTo>
                    <a:pt x="9144" y="58733"/>
                    <a:pt x="9207" y="58587"/>
                    <a:pt x="9207" y="58461"/>
                  </a:cubicBezTo>
                  <a:cubicBezTo>
                    <a:pt x="9248" y="56055"/>
                    <a:pt x="9269" y="53649"/>
                    <a:pt x="9332" y="51201"/>
                  </a:cubicBezTo>
                  <a:cubicBezTo>
                    <a:pt x="9332" y="50950"/>
                    <a:pt x="9332" y="50678"/>
                    <a:pt x="9437" y="50448"/>
                  </a:cubicBezTo>
                  <a:cubicBezTo>
                    <a:pt x="9583" y="50008"/>
                    <a:pt x="9625" y="49569"/>
                    <a:pt x="9625" y="49108"/>
                  </a:cubicBezTo>
                  <a:cubicBezTo>
                    <a:pt x="9688" y="45761"/>
                    <a:pt x="9792" y="42413"/>
                    <a:pt x="9876" y="39065"/>
                  </a:cubicBezTo>
                  <a:cubicBezTo>
                    <a:pt x="9876" y="38898"/>
                    <a:pt x="9897" y="38730"/>
                    <a:pt x="9897" y="38542"/>
                  </a:cubicBezTo>
                  <a:cubicBezTo>
                    <a:pt x="9939" y="38228"/>
                    <a:pt x="10064" y="38019"/>
                    <a:pt x="10357" y="37893"/>
                  </a:cubicBezTo>
                  <a:cubicBezTo>
                    <a:pt x="10692" y="37747"/>
                    <a:pt x="11843" y="37433"/>
                    <a:pt x="12303" y="37433"/>
                  </a:cubicBezTo>
                  <a:cubicBezTo>
                    <a:pt x="13914" y="37454"/>
                    <a:pt x="15505" y="37454"/>
                    <a:pt x="17074" y="37496"/>
                  </a:cubicBezTo>
                  <a:cubicBezTo>
                    <a:pt x="17681" y="37538"/>
                    <a:pt x="18267" y="37496"/>
                    <a:pt x="18790" y="37161"/>
                  </a:cubicBezTo>
                  <a:cubicBezTo>
                    <a:pt x="18873" y="37119"/>
                    <a:pt x="18957" y="37077"/>
                    <a:pt x="19041" y="37056"/>
                  </a:cubicBezTo>
                  <a:cubicBezTo>
                    <a:pt x="19773" y="36973"/>
                    <a:pt x="20443" y="36617"/>
                    <a:pt x="21196" y="36743"/>
                  </a:cubicBezTo>
                  <a:cubicBezTo>
                    <a:pt x="21259" y="36743"/>
                    <a:pt x="21342" y="36701"/>
                    <a:pt x="21468" y="36659"/>
                  </a:cubicBezTo>
                  <a:cubicBezTo>
                    <a:pt x="21091" y="36073"/>
                    <a:pt x="20463" y="35780"/>
                    <a:pt x="20087" y="35341"/>
                  </a:cubicBezTo>
                  <a:lnTo>
                    <a:pt x="19710" y="35341"/>
                  </a:lnTo>
                  <a:cubicBezTo>
                    <a:pt x="17513" y="35383"/>
                    <a:pt x="15337" y="35383"/>
                    <a:pt x="13182" y="35571"/>
                  </a:cubicBezTo>
                  <a:cubicBezTo>
                    <a:pt x="12722" y="35592"/>
                    <a:pt x="12261" y="35592"/>
                    <a:pt x="11822" y="35592"/>
                  </a:cubicBezTo>
                  <a:cubicBezTo>
                    <a:pt x="11006" y="35592"/>
                    <a:pt x="10169" y="35571"/>
                    <a:pt x="9353" y="35550"/>
                  </a:cubicBezTo>
                  <a:cubicBezTo>
                    <a:pt x="8683" y="35592"/>
                    <a:pt x="8244" y="35634"/>
                    <a:pt x="7826" y="35906"/>
                  </a:cubicBezTo>
                  <a:close/>
                  <a:moveTo>
                    <a:pt x="56264" y="54256"/>
                  </a:moveTo>
                  <a:cubicBezTo>
                    <a:pt x="56306" y="54088"/>
                    <a:pt x="56327" y="54005"/>
                    <a:pt x="56327" y="53942"/>
                  </a:cubicBezTo>
                  <a:cubicBezTo>
                    <a:pt x="56327" y="52958"/>
                    <a:pt x="56745" y="52038"/>
                    <a:pt x="56661" y="51075"/>
                  </a:cubicBezTo>
                  <a:cubicBezTo>
                    <a:pt x="56661" y="51033"/>
                    <a:pt x="56661" y="50971"/>
                    <a:pt x="56703" y="50929"/>
                  </a:cubicBezTo>
                  <a:cubicBezTo>
                    <a:pt x="56933" y="50468"/>
                    <a:pt x="56912" y="49987"/>
                    <a:pt x="56912" y="49506"/>
                  </a:cubicBezTo>
                  <a:cubicBezTo>
                    <a:pt x="56933" y="48460"/>
                    <a:pt x="56933" y="47414"/>
                    <a:pt x="56954" y="46367"/>
                  </a:cubicBezTo>
                  <a:cubicBezTo>
                    <a:pt x="57038" y="43626"/>
                    <a:pt x="57122" y="40885"/>
                    <a:pt x="57226" y="38124"/>
                  </a:cubicBezTo>
                  <a:lnTo>
                    <a:pt x="57226" y="37705"/>
                  </a:lnTo>
                  <a:cubicBezTo>
                    <a:pt x="56745" y="37077"/>
                    <a:pt x="56180" y="36847"/>
                    <a:pt x="55490" y="36701"/>
                  </a:cubicBezTo>
                  <a:cubicBezTo>
                    <a:pt x="53711" y="36303"/>
                    <a:pt x="51933" y="36010"/>
                    <a:pt x="50133" y="35780"/>
                  </a:cubicBezTo>
                  <a:cubicBezTo>
                    <a:pt x="48669" y="35592"/>
                    <a:pt x="47204" y="35383"/>
                    <a:pt x="45739" y="35257"/>
                  </a:cubicBezTo>
                  <a:cubicBezTo>
                    <a:pt x="44881" y="35173"/>
                    <a:pt x="43982" y="34985"/>
                    <a:pt x="43145" y="35069"/>
                  </a:cubicBezTo>
                  <a:cubicBezTo>
                    <a:pt x="42747" y="35445"/>
                    <a:pt x="42433" y="35822"/>
                    <a:pt x="42036" y="36136"/>
                  </a:cubicBezTo>
                  <a:cubicBezTo>
                    <a:pt x="41638" y="36429"/>
                    <a:pt x="41178" y="36659"/>
                    <a:pt x="40655" y="37056"/>
                  </a:cubicBezTo>
                  <a:cubicBezTo>
                    <a:pt x="41157" y="37077"/>
                    <a:pt x="41471" y="37077"/>
                    <a:pt x="41806" y="37119"/>
                  </a:cubicBezTo>
                  <a:cubicBezTo>
                    <a:pt x="42308" y="37140"/>
                    <a:pt x="42852" y="37077"/>
                    <a:pt x="43333" y="37224"/>
                  </a:cubicBezTo>
                  <a:cubicBezTo>
                    <a:pt x="43982" y="37370"/>
                    <a:pt x="44609" y="37412"/>
                    <a:pt x="45258" y="37412"/>
                  </a:cubicBezTo>
                  <a:cubicBezTo>
                    <a:pt x="45969" y="37433"/>
                    <a:pt x="46681" y="37433"/>
                    <a:pt x="47392" y="37433"/>
                  </a:cubicBezTo>
                  <a:cubicBezTo>
                    <a:pt x="48292" y="37454"/>
                    <a:pt x="49233" y="37412"/>
                    <a:pt x="50154" y="37726"/>
                  </a:cubicBezTo>
                  <a:cubicBezTo>
                    <a:pt x="50949" y="37998"/>
                    <a:pt x="51786" y="38144"/>
                    <a:pt x="52581" y="38375"/>
                  </a:cubicBezTo>
                  <a:cubicBezTo>
                    <a:pt x="53272" y="38563"/>
                    <a:pt x="53920" y="38793"/>
                    <a:pt x="54632" y="38877"/>
                  </a:cubicBezTo>
                  <a:cubicBezTo>
                    <a:pt x="54987" y="38898"/>
                    <a:pt x="55176" y="39044"/>
                    <a:pt x="55176" y="39400"/>
                  </a:cubicBezTo>
                  <a:cubicBezTo>
                    <a:pt x="55197" y="40048"/>
                    <a:pt x="55239" y="40697"/>
                    <a:pt x="55071" y="41325"/>
                  </a:cubicBezTo>
                  <a:cubicBezTo>
                    <a:pt x="54987" y="41639"/>
                    <a:pt x="54967" y="41932"/>
                    <a:pt x="54883" y="42245"/>
                  </a:cubicBezTo>
                  <a:cubicBezTo>
                    <a:pt x="54736" y="42978"/>
                    <a:pt x="54778" y="43710"/>
                    <a:pt x="54778" y="44442"/>
                  </a:cubicBezTo>
                  <a:cubicBezTo>
                    <a:pt x="54778" y="46828"/>
                    <a:pt x="54736" y="49192"/>
                    <a:pt x="54736" y="51577"/>
                  </a:cubicBezTo>
                  <a:cubicBezTo>
                    <a:pt x="54736" y="52205"/>
                    <a:pt x="54674" y="52833"/>
                    <a:pt x="54506" y="53440"/>
                  </a:cubicBezTo>
                  <a:cubicBezTo>
                    <a:pt x="54443" y="53628"/>
                    <a:pt x="54464" y="53795"/>
                    <a:pt x="54443" y="54005"/>
                  </a:cubicBezTo>
                  <a:cubicBezTo>
                    <a:pt x="55050" y="54381"/>
                    <a:pt x="55636" y="54256"/>
                    <a:pt x="56264" y="54256"/>
                  </a:cubicBezTo>
                  <a:close/>
                  <a:moveTo>
                    <a:pt x="6110" y="43334"/>
                  </a:moveTo>
                  <a:cubicBezTo>
                    <a:pt x="5943" y="43417"/>
                    <a:pt x="5775" y="43417"/>
                    <a:pt x="5670" y="43501"/>
                  </a:cubicBezTo>
                  <a:cubicBezTo>
                    <a:pt x="5168" y="43857"/>
                    <a:pt x="4687" y="44254"/>
                    <a:pt x="4206" y="44652"/>
                  </a:cubicBezTo>
                  <a:cubicBezTo>
                    <a:pt x="3997" y="44798"/>
                    <a:pt x="3850" y="45007"/>
                    <a:pt x="3641" y="45154"/>
                  </a:cubicBezTo>
                  <a:cubicBezTo>
                    <a:pt x="3076" y="45489"/>
                    <a:pt x="2637" y="45907"/>
                    <a:pt x="2323" y="46451"/>
                  </a:cubicBezTo>
                  <a:cubicBezTo>
                    <a:pt x="2239" y="46619"/>
                    <a:pt x="2113" y="46744"/>
                    <a:pt x="2009" y="46849"/>
                  </a:cubicBezTo>
                  <a:cubicBezTo>
                    <a:pt x="1465" y="47414"/>
                    <a:pt x="1297" y="48125"/>
                    <a:pt x="1235" y="48857"/>
                  </a:cubicBezTo>
                  <a:cubicBezTo>
                    <a:pt x="1172" y="49590"/>
                    <a:pt x="1444" y="50280"/>
                    <a:pt x="1988" y="50761"/>
                  </a:cubicBezTo>
                  <a:cubicBezTo>
                    <a:pt x="2448" y="51180"/>
                    <a:pt x="2971" y="51556"/>
                    <a:pt x="3536" y="51808"/>
                  </a:cubicBezTo>
                  <a:cubicBezTo>
                    <a:pt x="4080" y="52100"/>
                    <a:pt x="4687" y="52289"/>
                    <a:pt x="5147" y="52707"/>
                  </a:cubicBezTo>
                  <a:cubicBezTo>
                    <a:pt x="5378" y="52917"/>
                    <a:pt x="5754" y="52791"/>
                    <a:pt x="5796" y="52435"/>
                  </a:cubicBezTo>
                  <a:cubicBezTo>
                    <a:pt x="5901" y="51870"/>
                    <a:pt x="6005" y="51264"/>
                    <a:pt x="6026" y="50657"/>
                  </a:cubicBezTo>
                  <a:cubicBezTo>
                    <a:pt x="6110" y="48397"/>
                    <a:pt x="6131" y="46137"/>
                    <a:pt x="6173" y="43857"/>
                  </a:cubicBezTo>
                  <a:cubicBezTo>
                    <a:pt x="6173" y="43731"/>
                    <a:pt x="6152" y="43585"/>
                    <a:pt x="6110" y="43334"/>
                  </a:cubicBezTo>
                  <a:close/>
                  <a:moveTo>
                    <a:pt x="58042" y="42748"/>
                  </a:moveTo>
                  <a:cubicBezTo>
                    <a:pt x="58000" y="43187"/>
                    <a:pt x="57980" y="43438"/>
                    <a:pt x="57980" y="43731"/>
                  </a:cubicBezTo>
                  <a:cubicBezTo>
                    <a:pt x="57959" y="45802"/>
                    <a:pt x="57938" y="47853"/>
                    <a:pt x="57875" y="49924"/>
                  </a:cubicBezTo>
                  <a:cubicBezTo>
                    <a:pt x="57875" y="50238"/>
                    <a:pt x="57875" y="50552"/>
                    <a:pt x="57749" y="50845"/>
                  </a:cubicBezTo>
                  <a:cubicBezTo>
                    <a:pt x="57582" y="51243"/>
                    <a:pt x="57582" y="51598"/>
                    <a:pt x="57561" y="51996"/>
                  </a:cubicBezTo>
                  <a:cubicBezTo>
                    <a:pt x="57561" y="52289"/>
                    <a:pt x="57582" y="52582"/>
                    <a:pt x="57477" y="52833"/>
                  </a:cubicBezTo>
                  <a:cubicBezTo>
                    <a:pt x="57310" y="53314"/>
                    <a:pt x="57310" y="53774"/>
                    <a:pt x="57331" y="54256"/>
                  </a:cubicBezTo>
                  <a:cubicBezTo>
                    <a:pt x="57331" y="54297"/>
                    <a:pt x="57352" y="54360"/>
                    <a:pt x="57415" y="54465"/>
                  </a:cubicBezTo>
                  <a:cubicBezTo>
                    <a:pt x="57561" y="54507"/>
                    <a:pt x="57749" y="54590"/>
                    <a:pt x="57959" y="54653"/>
                  </a:cubicBezTo>
                  <a:cubicBezTo>
                    <a:pt x="58712" y="53942"/>
                    <a:pt x="59507" y="53230"/>
                    <a:pt x="60177" y="52435"/>
                  </a:cubicBezTo>
                  <a:cubicBezTo>
                    <a:pt x="61327" y="51138"/>
                    <a:pt x="61829" y="49632"/>
                    <a:pt x="61411" y="47895"/>
                  </a:cubicBezTo>
                  <a:cubicBezTo>
                    <a:pt x="61348" y="47727"/>
                    <a:pt x="61348" y="47560"/>
                    <a:pt x="61348" y="47393"/>
                  </a:cubicBezTo>
                  <a:cubicBezTo>
                    <a:pt x="61390" y="46849"/>
                    <a:pt x="61160" y="46347"/>
                    <a:pt x="60909" y="45886"/>
                  </a:cubicBezTo>
                  <a:cubicBezTo>
                    <a:pt x="60302" y="44840"/>
                    <a:pt x="59465" y="43982"/>
                    <a:pt x="58628" y="43166"/>
                  </a:cubicBezTo>
                  <a:cubicBezTo>
                    <a:pt x="58524" y="43020"/>
                    <a:pt x="58314" y="42957"/>
                    <a:pt x="58042" y="42748"/>
                  </a:cubicBezTo>
                  <a:close/>
                  <a:moveTo>
                    <a:pt x="15149" y="25339"/>
                  </a:moveTo>
                  <a:lnTo>
                    <a:pt x="14689" y="25339"/>
                  </a:lnTo>
                  <a:cubicBezTo>
                    <a:pt x="14312" y="25297"/>
                    <a:pt x="13956" y="25423"/>
                    <a:pt x="13726" y="25716"/>
                  </a:cubicBezTo>
                  <a:cubicBezTo>
                    <a:pt x="13621" y="25841"/>
                    <a:pt x="13454" y="25946"/>
                    <a:pt x="13391" y="26072"/>
                  </a:cubicBezTo>
                  <a:cubicBezTo>
                    <a:pt x="13266" y="26281"/>
                    <a:pt x="13119" y="26532"/>
                    <a:pt x="13098" y="26762"/>
                  </a:cubicBezTo>
                  <a:cubicBezTo>
                    <a:pt x="13036" y="27411"/>
                    <a:pt x="13077" y="28038"/>
                    <a:pt x="13308" y="28666"/>
                  </a:cubicBezTo>
                  <a:cubicBezTo>
                    <a:pt x="13559" y="29336"/>
                    <a:pt x="14082" y="29712"/>
                    <a:pt x="14668" y="29963"/>
                  </a:cubicBezTo>
                  <a:cubicBezTo>
                    <a:pt x="15128" y="30173"/>
                    <a:pt x="15693" y="30235"/>
                    <a:pt x="16216" y="30340"/>
                  </a:cubicBezTo>
                  <a:cubicBezTo>
                    <a:pt x="16342" y="30361"/>
                    <a:pt x="16467" y="30319"/>
                    <a:pt x="16634" y="30319"/>
                  </a:cubicBezTo>
                  <a:cubicBezTo>
                    <a:pt x="16572" y="30068"/>
                    <a:pt x="16551" y="29921"/>
                    <a:pt x="16488" y="29754"/>
                  </a:cubicBezTo>
                  <a:cubicBezTo>
                    <a:pt x="16174" y="28896"/>
                    <a:pt x="16028" y="28017"/>
                    <a:pt x="15965" y="27097"/>
                  </a:cubicBezTo>
                  <a:cubicBezTo>
                    <a:pt x="15944" y="26406"/>
                    <a:pt x="15735" y="25883"/>
                    <a:pt x="15254" y="25444"/>
                  </a:cubicBezTo>
                  <a:cubicBezTo>
                    <a:pt x="15212" y="25444"/>
                    <a:pt x="15191" y="25423"/>
                    <a:pt x="15149" y="25339"/>
                  </a:cubicBezTo>
                  <a:close/>
                  <a:moveTo>
                    <a:pt x="48376" y="26092"/>
                  </a:moveTo>
                  <a:cubicBezTo>
                    <a:pt x="48250" y="26260"/>
                    <a:pt x="48125" y="26427"/>
                    <a:pt x="47957" y="26532"/>
                  </a:cubicBezTo>
                  <a:cubicBezTo>
                    <a:pt x="47580" y="26804"/>
                    <a:pt x="47413" y="27201"/>
                    <a:pt x="47225" y="27620"/>
                  </a:cubicBezTo>
                  <a:cubicBezTo>
                    <a:pt x="46995" y="28227"/>
                    <a:pt x="46744" y="28833"/>
                    <a:pt x="46451" y="29398"/>
                  </a:cubicBezTo>
                  <a:cubicBezTo>
                    <a:pt x="46325" y="29712"/>
                    <a:pt x="46137" y="30005"/>
                    <a:pt x="45969" y="30319"/>
                  </a:cubicBezTo>
                  <a:cubicBezTo>
                    <a:pt x="46116" y="30382"/>
                    <a:pt x="46179" y="30507"/>
                    <a:pt x="46262" y="30528"/>
                  </a:cubicBezTo>
                  <a:cubicBezTo>
                    <a:pt x="46555" y="30570"/>
                    <a:pt x="46806" y="30528"/>
                    <a:pt x="47099" y="30445"/>
                  </a:cubicBezTo>
                  <a:cubicBezTo>
                    <a:pt x="48104" y="30110"/>
                    <a:pt x="48836" y="29398"/>
                    <a:pt x="49526" y="28666"/>
                  </a:cubicBezTo>
                  <a:cubicBezTo>
                    <a:pt x="49631" y="28561"/>
                    <a:pt x="49694" y="28436"/>
                    <a:pt x="49736" y="28310"/>
                  </a:cubicBezTo>
                  <a:cubicBezTo>
                    <a:pt x="49903" y="27745"/>
                    <a:pt x="50049" y="27201"/>
                    <a:pt x="49924" y="26657"/>
                  </a:cubicBezTo>
                  <a:cubicBezTo>
                    <a:pt x="49526" y="26260"/>
                    <a:pt x="49108" y="25904"/>
                    <a:pt x="48376" y="26092"/>
                  </a:cubicBezTo>
                  <a:close/>
                  <a:moveTo>
                    <a:pt x="54423" y="57415"/>
                  </a:moveTo>
                  <a:cubicBezTo>
                    <a:pt x="54485" y="57457"/>
                    <a:pt x="54527" y="57499"/>
                    <a:pt x="54590" y="57520"/>
                  </a:cubicBezTo>
                  <a:cubicBezTo>
                    <a:pt x="54799" y="57143"/>
                    <a:pt x="55113" y="56997"/>
                    <a:pt x="55448" y="56913"/>
                  </a:cubicBezTo>
                  <a:cubicBezTo>
                    <a:pt x="55511" y="56892"/>
                    <a:pt x="55552" y="56787"/>
                    <a:pt x="55657" y="56683"/>
                  </a:cubicBezTo>
                  <a:cubicBezTo>
                    <a:pt x="55197" y="56683"/>
                    <a:pt x="54862" y="56662"/>
                    <a:pt x="54464" y="56662"/>
                  </a:cubicBezTo>
                  <a:cubicBezTo>
                    <a:pt x="54443" y="56934"/>
                    <a:pt x="54423" y="57185"/>
                    <a:pt x="54423" y="57415"/>
                  </a:cubicBezTo>
                  <a:close/>
                  <a:moveTo>
                    <a:pt x="54527" y="55030"/>
                  </a:moveTo>
                  <a:cubicBezTo>
                    <a:pt x="54443" y="55344"/>
                    <a:pt x="54527" y="55469"/>
                    <a:pt x="54736" y="55448"/>
                  </a:cubicBezTo>
                  <a:cubicBezTo>
                    <a:pt x="54967" y="55406"/>
                    <a:pt x="55218" y="55302"/>
                    <a:pt x="55531" y="55197"/>
                  </a:cubicBezTo>
                  <a:cubicBezTo>
                    <a:pt x="55134" y="55113"/>
                    <a:pt x="54841" y="55093"/>
                    <a:pt x="54527" y="550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02;p35">
              <a:extLst>
                <a:ext uri="{FF2B5EF4-FFF2-40B4-BE49-F238E27FC236}">
                  <a16:creationId xmlns:a16="http://schemas.microsoft.com/office/drawing/2014/main" id="{443A4EE8-D6CB-3D51-7F53-13C50AC13F31}"/>
                </a:ext>
              </a:extLst>
            </p:cNvPr>
            <p:cNvSpPr/>
            <p:nvPr/>
          </p:nvSpPr>
          <p:spPr>
            <a:xfrm>
              <a:off x="6567150" y="2642588"/>
              <a:ext cx="348400" cy="196175"/>
            </a:xfrm>
            <a:custGeom>
              <a:avLst/>
              <a:gdLst/>
              <a:ahLst/>
              <a:cxnLst/>
              <a:rect l="l" t="t" r="r" b="b"/>
              <a:pathLst>
                <a:path w="13936" h="7847" extrusionOk="0">
                  <a:moveTo>
                    <a:pt x="460" y="1256"/>
                  </a:moveTo>
                  <a:cubicBezTo>
                    <a:pt x="293" y="1109"/>
                    <a:pt x="147" y="984"/>
                    <a:pt x="21" y="879"/>
                  </a:cubicBezTo>
                  <a:cubicBezTo>
                    <a:pt x="0" y="837"/>
                    <a:pt x="21" y="816"/>
                    <a:pt x="21" y="733"/>
                  </a:cubicBezTo>
                  <a:cubicBezTo>
                    <a:pt x="293" y="503"/>
                    <a:pt x="607" y="272"/>
                    <a:pt x="1004" y="293"/>
                  </a:cubicBezTo>
                  <a:cubicBezTo>
                    <a:pt x="1109" y="293"/>
                    <a:pt x="1256" y="293"/>
                    <a:pt x="1360" y="272"/>
                  </a:cubicBezTo>
                  <a:cubicBezTo>
                    <a:pt x="2448" y="0"/>
                    <a:pt x="3557" y="42"/>
                    <a:pt x="4645" y="42"/>
                  </a:cubicBezTo>
                  <a:cubicBezTo>
                    <a:pt x="6507" y="63"/>
                    <a:pt x="8328" y="63"/>
                    <a:pt x="10190" y="84"/>
                  </a:cubicBezTo>
                  <a:cubicBezTo>
                    <a:pt x="10587" y="84"/>
                    <a:pt x="10985" y="84"/>
                    <a:pt x="11383" y="251"/>
                  </a:cubicBezTo>
                  <a:cubicBezTo>
                    <a:pt x="11634" y="356"/>
                    <a:pt x="11927" y="314"/>
                    <a:pt x="12220" y="314"/>
                  </a:cubicBezTo>
                  <a:cubicBezTo>
                    <a:pt x="12596" y="314"/>
                    <a:pt x="12889" y="482"/>
                    <a:pt x="13224" y="649"/>
                  </a:cubicBezTo>
                  <a:cubicBezTo>
                    <a:pt x="13831" y="1005"/>
                    <a:pt x="13935" y="1465"/>
                    <a:pt x="13914" y="2072"/>
                  </a:cubicBezTo>
                  <a:cubicBezTo>
                    <a:pt x="13914" y="2490"/>
                    <a:pt x="13789" y="2825"/>
                    <a:pt x="13517" y="3139"/>
                  </a:cubicBezTo>
                  <a:cubicBezTo>
                    <a:pt x="13015" y="3788"/>
                    <a:pt x="12554" y="4478"/>
                    <a:pt x="12073" y="5127"/>
                  </a:cubicBezTo>
                  <a:cubicBezTo>
                    <a:pt x="11759" y="5608"/>
                    <a:pt x="11320" y="5964"/>
                    <a:pt x="11111" y="6508"/>
                  </a:cubicBezTo>
                  <a:cubicBezTo>
                    <a:pt x="10525" y="6989"/>
                    <a:pt x="9897" y="7303"/>
                    <a:pt x="9186" y="7491"/>
                  </a:cubicBezTo>
                  <a:cubicBezTo>
                    <a:pt x="7658" y="7847"/>
                    <a:pt x="6152" y="7679"/>
                    <a:pt x="4624" y="7596"/>
                  </a:cubicBezTo>
                  <a:cubicBezTo>
                    <a:pt x="3955" y="7554"/>
                    <a:pt x="3327" y="7219"/>
                    <a:pt x="2762" y="6842"/>
                  </a:cubicBezTo>
                  <a:cubicBezTo>
                    <a:pt x="2532" y="6654"/>
                    <a:pt x="2511" y="6257"/>
                    <a:pt x="2176" y="6068"/>
                  </a:cubicBezTo>
                  <a:cubicBezTo>
                    <a:pt x="1904" y="5943"/>
                    <a:pt x="1779" y="5608"/>
                    <a:pt x="1569" y="5357"/>
                  </a:cubicBezTo>
                  <a:cubicBezTo>
                    <a:pt x="1256" y="4980"/>
                    <a:pt x="1067" y="4520"/>
                    <a:pt x="984" y="4060"/>
                  </a:cubicBezTo>
                  <a:cubicBezTo>
                    <a:pt x="963" y="3955"/>
                    <a:pt x="942" y="3829"/>
                    <a:pt x="921" y="3746"/>
                  </a:cubicBezTo>
                  <a:cubicBezTo>
                    <a:pt x="565" y="2972"/>
                    <a:pt x="335" y="2155"/>
                    <a:pt x="460" y="1256"/>
                  </a:cubicBezTo>
                  <a:close/>
                  <a:moveTo>
                    <a:pt x="1444" y="900"/>
                  </a:moveTo>
                  <a:cubicBezTo>
                    <a:pt x="1402" y="1528"/>
                    <a:pt x="1360" y="2093"/>
                    <a:pt x="1590" y="2679"/>
                  </a:cubicBezTo>
                  <a:cubicBezTo>
                    <a:pt x="1779" y="3076"/>
                    <a:pt x="1862" y="3495"/>
                    <a:pt x="1988" y="3871"/>
                  </a:cubicBezTo>
                  <a:cubicBezTo>
                    <a:pt x="2176" y="4562"/>
                    <a:pt x="2448" y="5168"/>
                    <a:pt x="3076" y="5503"/>
                  </a:cubicBezTo>
                  <a:cubicBezTo>
                    <a:pt x="3181" y="5545"/>
                    <a:pt x="3264" y="5629"/>
                    <a:pt x="3327" y="5733"/>
                  </a:cubicBezTo>
                  <a:cubicBezTo>
                    <a:pt x="3871" y="6529"/>
                    <a:pt x="4729" y="6801"/>
                    <a:pt x="5587" y="6863"/>
                  </a:cubicBezTo>
                  <a:cubicBezTo>
                    <a:pt x="7763" y="7010"/>
                    <a:pt x="8035" y="6905"/>
                    <a:pt x="9981" y="5964"/>
                  </a:cubicBezTo>
                  <a:cubicBezTo>
                    <a:pt x="10023" y="5964"/>
                    <a:pt x="10043" y="5943"/>
                    <a:pt x="10064" y="5943"/>
                  </a:cubicBezTo>
                  <a:cubicBezTo>
                    <a:pt x="10336" y="5859"/>
                    <a:pt x="10483" y="5692"/>
                    <a:pt x="10650" y="5482"/>
                  </a:cubicBezTo>
                  <a:cubicBezTo>
                    <a:pt x="10985" y="5022"/>
                    <a:pt x="11341" y="4583"/>
                    <a:pt x="11696" y="4143"/>
                  </a:cubicBezTo>
                  <a:cubicBezTo>
                    <a:pt x="12115" y="3599"/>
                    <a:pt x="12492" y="3076"/>
                    <a:pt x="12868" y="2490"/>
                  </a:cubicBezTo>
                  <a:cubicBezTo>
                    <a:pt x="13224" y="1925"/>
                    <a:pt x="12868" y="1235"/>
                    <a:pt x="12178" y="1214"/>
                  </a:cubicBezTo>
                  <a:cubicBezTo>
                    <a:pt x="11738" y="1193"/>
                    <a:pt x="11299" y="1193"/>
                    <a:pt x="10859" y="1005"/>
                  </a:cubicBezTo>
                  <a:cubicBezTo>
                    <a:pt x="10650" y="921"/>
                    <a:pt x="10399" y="942"/>
                    <a:pt x="10169" y="921"/>
                  </a:cubicBezTo>
                  <a:cubicBezTo>
                    <a:pt x="8056" y="837"/>
                    <a:pt x="5921" y="795"/>
                    <a:pt x="3787" y="712"/>
                  </a:cubicBezTo>
                  <a:cubicBezTo>
                    <a:pt x="3034" y="649"/>
                    <a:pt x="2281" y="691"/>
                    <a:pt x="1444" y="9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3;p35">
              <a:extLst>
                <a:ext uri="{FF2B5EF4-FFF2-40B4-BE49-F238E27FC236}">
                  <a16:creationId xmlns:a16="http://schemas.microsoft.com/office/drawing/2014/main" id="{1E024F32-0D3C-A8C5-BF2F-6AE4E45E71CF}"/>
                </a:ext>
              </a:extLst>
            </p:cNvPr>
            <p:cNvSpPr/>
            <p:nvPr/>
          </p:nvSpPr>
          <p:spPr>
            <a:xfrm>
              <a:off x="6866350" y="2540063"/>
              <a:ext cx="48675" cy="46575"/>
            </a:xfrm>
            <a:custGeom>
              <a:avLst/>
              <a:gdLst/>
              <a:ahLst/>
              <a:cxnLst/>
              <a:rect l="l" t="t" r="r" b="b"/>
              <a:pathLst>
                <a:path w="1947" h="1863" extrusionOk="0">
                  <a:moveTo>
                    <a:pt x="942" y="0"/>
                  </a:moveTo>
                  <a:lnTo>
                    <a:pt x="1026" y="0"/>
                  </a:lnTo>
                  <a:cubicBezTo>
                    <a:pt x="1653" y="21"/>
                    <a:pt x="1946" y="398"/>
                    <a:pt x="1800" y="1026"/>
                  </a:cubicBezTo>
                  <a:cubicBezTo>
                    <a:pt x="1737" y="1465"/>
                    <a:pt x="1235" y="1863"/>
                    <a:pt x="837" y="1842"/>
                  </a:cubicBezTo>
                  <a:cubicBezTo>
                    <a:pt x="398" y="1779"/>
                    <a:pt x="21" y="1381"/>
                    <a:pt x="0" y="921"/>
                  </a:cubicBezTo>
                  <a:cubicBezTo>
                    <a:pt x="0" y="230"/>
                    <a:pt x="252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4;p35">
              <a:extLst>
                <a:ext uri="{FF2B5EF4-FFF2-40B4-BE49-F238E27FC236}">
                  <a16:creationId xmlns:a16="http://schemas.microsoft.com/office/drawing/2014/main" id="{FBEC295D-7D55-063E-BB39-A2FF5D85C2E9}"/>
                </a:ext>
              </a:extLst>
            </p:cNvPr>
            <p:cNvSpPr/>
            <p:nvPr/>
          </p:nvSpPr>
          <p:spPr>
            <a:xfrm>
              <a:off x="6514825" y="2540588"/>
              <a:ext cx="39775" cy="45000"/>
            </a:xfrm>
            <a:custGeom>
              <a:avLst/>
              <a:gdLst/>
              <a:ahLst/>
              <a:cxnLst/>
              <a:rect l="l" t="t" r="r" b="b"/>
              <a:pathLst>
                <a:path w="1591" h="1800" extrusionOk="0">
                  <a:moveTo>
                    <a:pt x="22" y="837"/>
                  </a:moveTo>
                  <a:cubicBezTo>
                    <a:pt x="43" y="733"/>
                    <a:pt x="43" y="586"/>
                    <a:pt x="105" y="398"/>
                  </a:cubicBezTo>
                  <a:cubicBezTo>
                    <a:pt x="147" y="189"/>
                    <a:pt x="315" y="63"/>
                    <a:pt x="524" y="21"/>
                  </a:cubicBezTo>
                  <a:cubicBezTo>
                    <a:pt x="670" y="0"/>
                    <a:pt x="859" y="0"/>
                    <a:pt x="1005" y="21"/>
                  </a:cubicBezTo>
                  <a:cubicBezTo>
                    <a:pt x="1298" y="63"/>
                    <a:pt x="1486" y="209"/>
                    <a:pt x="1528" y="502"/>
                  </a:cubicBezTo>
                  <a:cubicBezTo>
                    <a:pt x="1570" y="691"/>
                    <a:pt x="1591" y="900"/>
                    <a:pt x="1570" y="1067"/>
                  </a:cubicBezTo>
                  <a:cubicBezTo>
                    <a:pt x="1507" y="1590"/>
                    <a:pt x="1277" y="1800"/>
                    <a:pt x="733" y="1779"/>
                  </a:cubicBezTo>
                  <a:cubicBezTo>
                    <a:pt x="231" y="1779"/>
                    <a:pt x="22" y="1549"/>
                    <a:pt x="1" y="1046"/>
                  </a:cubicBezTo>
                  <a:cubicBezTo>
                    <a:pt x="1" y="1026"/>
                    <a:pt x="22" y="984"/>
                    <a:pt x="22" y="8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5;p35">
              <a:extLst>
                <a:ext uri="{FF2B5EF4-FFF2-40B4-BE49-F238E27FC236}">
                  <a16:creationId xmlns:a16="http://schemas.microsoft.com/office/drawing/2014/main" id="{8E9E2372-C390-4572-70F6-D90FA4167946}"/>
                </a:ext>
              </a:extLst>
            </p:cNvPr>
            <p:cNvSpPr/>
            <p:nvPr/>
          </p:nvSpPr>
          <p:spPr>
            <a:xfrm>
              <a:off x="7075050" y="3147888"/>
              <a:ext cx="124525" cy="213450"/>
            </a:xfrm>
            <a:custGeom>
              <a:avLst/>
              <a:gdLst/>
              <a:ahLst/>
              <a:cxnLst/>
              <a:rect l="l" t="t" r="r" b="b"/>
              <a:pathLst>
                <a:path w="4981" h="8538" extrusionOk="0">
                  <a:moveTo>
                    <a:pt x="3976" y="796"/>
                  </a:moveTo>
                  <a:cubicBezTo>
                    <a:pt x="4165" y="586"/>
                    <a:pt x="4228" y="335"/>
                    <a:pt x="4562" y="356"/>
                  </a:cubicBezTo>
                  <a:cubicBezTo>
                    <a:pt x="4792" y="377"/>
                    <a:pt x="4918" y="607"/>
                    <a:pt x="4918" y="1026"/>
                  </a:cubicBezTo>
                  <a:cubicBezTo>
                    <a:pt x="4939" y="2783"/>
                    <a:pt x="4981" y="4541"/>
                    <a:pt x="4981" y="6299"/>
                  </a:cubicBezTo>
                  <a:cubicBezTo>
                    <a:pt x="4981" y="7345"/>
                    <a:pt x="4290" y="8119"/>
                    <a:pt x="3265" y="8349"/>
                  </a:cubicBezTo>
                  <a:cubicBezTo>
                    <a:pt x="2679" y="8516"/>
                    <a:pt x="2051" y="8537"/>
                    <a:pt x="1445" y="8328"/>
                  </a:cubicBezTo>
                  <a:cubicBezTo>
                    <a:pt x="1256" y="8244"/>
                    <a:pt x="1068" y="8182"/>
                    <a:pt x="1068" y="7931"/>
                  </a:cubicBezTo>
                  <a:cubicBezTo>
                    <a:pt x="1068" y="7721"/>
                    <a:pt x="1256" y="7554"/>
                    <a:pt x="1528" y="7491"/>
                  </a:cubicBezTo>
                  <a:cubicBezTo>
                    <a:pt x="1779" y="7428"/>
                    <a:pt x="2010" y="7470"/>
                    <a:pt x="2282" y="7428"/>
                  </a:cubicBezTo>
                  <a:cubicBezTo>
                    <a:pt x="2575" y="7408"/>
                    <a:pt x="2847" y="7387"/>
                    <a:pt x="3119" y="7303"/>
                  </a:cubicBezTo>
                  <a:cubicBezTo>
                    <a:pt x="3579" y="7177"/>
                    <a:pt x="3893" y="6843"/>
                    <a:pt x="3935" y="6340"/>
                  </a:cubicBezTo>
                  <a:cubicBezTo>
                    <a:pt x="3976" y="5755"/>
                    <a:pt x="3956" y="5169"/>
                    <a:pt x="3956" y="4604"/>
                  </a:cubicBezTo>
                  <a:cubicBezTo>
                    <a:pt x="3725" y="4478"/>
                    <a:pt x="3642" y="4604"/>
                    <a:pt x="3537" y="4708"/>
                  </a:cubicBezTo>
                  <a:cubicBezTo>
                    <a:pt x="3160" y="5085"/>
                    <a:pt x="2721" y="5190"/>
                    <a:pt x="2198" y="5169"/>
                  </a:cubicBezTo>
                  <a:cubicBezTo>
                    <a:pt x="1779" y="5127"/>
                    <a:pt x="1361" y="5106"/>
                    <a:pt x="963" y="4897"/>
                  </a:cubicBezTo>
                  <a:cubicBezTo>
                    <a:pt x="378" y="4583"/>
                    <a:pt x="1" y="4143"/>
                    <a:pt x="64" y="3411"/>
                  </a:cubicBezTo>
                  <a:cubicBezTo>
                    <a:pt x="85" y="3118"/>
                    <a:pt x="64" y="2825"/>
                    <a:pt x="85" y="2574"/>
                  </a:cubicBezTo>
                  <a:cubicBezTo>
                    <a:pt x="210" y="1570"/>
                    <a:pt x="754" y="817"/>
                    <a:pt x="1633" y="356"/>
                  </a:cubicBezTo>
                  <a:cubicBezTo>
                    <a:pt x="2261" y="1"/>
                    <a:pt x="2930" y="63"/>
                    <a:pt x="3558" y="482"/>
                  </a:cubicBezTo>
                  <a:cubicBezTo>
                    <a:pt x="3746" y="566"/>
                    <a:pt x="3851" y="691"/>
                    <a:pt x="3976" y="796"/>
                  </a:cubicBezTo>
                  <a:close/>
                  <a:moveTo>
                    <a:pt x="3997" y="2051"/>
                  </a:moveTo>
                  <a:cubicBezTo>
                    <a:pt x="3767" y="1758"/>
                    <a:pt x="3579" y="1528"/>
                    <a:pt x="3370" y="1298"/>
                  </a:cubicBezTo>
                  <a:cubicBezTo>
                    <a:pt x="3223" y="1110"/>
                    <a:pt x="3035" y="1026"/>
                    <a:pt x="2784" y="1005"/>
                  </a:cubicBezTo>
                  <a:cubicBezTo>
                    <a:pt x="2365" y="1005"/>
                    <a:pt x="2010" y="1110"/>
                    <a:pt x="1696" y="1423"/>
                  </a:cubicBezTo>
                  <a:cubicBezTo>
                    <a:pt x="1110" y="2030"/>
                    <a:pt x="1026" y="2762"/>
                    <a:pt x="1110" y="3537"/>
                  </a:cubicBezTo>
                  <a:cubicBezTo>
                    <a:pt x="1131" y="3788"/>
                    <a:pt x="1277" y="3892"/>
                    <a:pt x="1466" y="3955"/>
                  </a:cubicBezTo>
                  <a:cubicBezTo>
                    <a:pt x="2198" y="4311"/>
                    <a:pt x="2784" y="4164"/>
                    <a:pt x="3223" y="3495"/>
                  </a:cubicBezTo>
                  <a:cubicBezTo>
                    <a:pt x="3537" y="3055"/>
                    <a:pt x="3767" y="2532"/>
                    <a:pt x="3997" y="20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6;p35">
              <a:extLst>
                <a:ext uri="{FF2B5EF4-FFF2-40B4-BE49-F238E27FC236}">
                  <a16:creationId xmlns:a16="http://schemas.microsoft.com/office/drawing/2014/main" id="{A6EDC9EC-F1B7-9844-441A-BD27183E96C0}"/>
                </a:ext>
              </a:extLst>
            </p:cNvPr>
            <p:cNvSpPr/>
            <p:nvPr/>
          </p:nvSpPr>
          <p:spPr>
            <a:xfrm>
              <a:off x="6522675" y="3078838"/>
              <a:ext cx="117200" cy="203500"/>
            </a:xfrm>
            <a:custGeom>
              <a:avLst/>
              <a:gdLst/>
              <a:ahLst/>
              <a:cxnLst/>
              <a:rect l="l" t="t" r="r" b="b"/>
              <a:pathLst>
                <a:path w="4688" h="8140" extrusionOk="0">
                  <a:moveTo>
                    <a:pt x="3432" y="5985"/>
                  </a:moveTo>
                  <a:cubicBezTo>
                    <a:pt x="3118" y="6257"/>
                    <a:pt x="2930" y="6403"/>
                    <a:pt x="2742" y="6550"/>
                  </a:cubicBezTo>
                  <a:cubicBezTo>
                    <a:pt x="2135" y="6989"/>
                    <a:pt x="1465" y="6989"/>
                    <a:pt x="817" y="6675"/>
                  </a:cubicBezTo>
                  <a:cubicBezTo>
                    <a:pt x="294" y="6403"/>
                    <a:pt x="22" y="5985"/>
                    <a:pt x="22" y="5357"/>
                  </a:cubicBezTo>
                  <a:cubicBezTo>
                    <a:pt x="1" y="4457"/>
                    <a:pt x="231" y="3641"/>
                    <a:pt x="817" y="2909"/>
                  </a:cubicBezTo>
                  <a:cubicBezTo>
                    <a:pt x="1465" y="2051"/>
                    <a:pt x="2239" y="1905"/>
                    <a:pt x="3181" y="2470"/>
                  </a:cubicBezTo>
                  <a:cubicBezTo>
                    <a:pt x="3265" y="2511"/>
                    <a:pt x="3348" y="2511"/>
                    <a:pt x="3453" y="2574"/>
                  </a:cubicBezTo>
                  <a:cubicBezTo>
                    <a:pt x="3537" y="2072"/>
                    <a:pt x="3537" y="1591"/>
                    <a:pt x="3495" y="1110"/>
                  </a:cubicBezTo>
                  <a:lnTo>
                    <a:pt x="2867" y="859"/>
                  </a:lnTo>
                  <a:cubicBezTo>
                    <a:pt x="2658" y="796"/>
                    <a:pt x="2428" y="733"/>
                    <a:pt x="2219" y="670"/>
                  </a:cubicBezTo>
                  <a:cubicBezTo>
                    <a:pt x="1967" y="587"/>
                    <a:pt x="1821" y="419"/>
                    <a:pt x="1905" y="252"/>
                  </a:cubicBezTo>
                  <a:cubicBezTo>
                    <a:pt x="1988" y="105"/>
                    <a:pt x="2177" y="1"/>
                    <a:pt x="2428" y="84"/>
                  </a:cubicBezTo>
                  <a:cubicBezTo>
                    <a:pt x="2909" y="189"/>
                    <a:pt x="3369" y="315"/>
                    <a:pt x="3809" y="440"/>
                  </a:cubicBezTo>
                  <a:cubicBezTo>
                    <a:pt x="4206" y="545"/>
                    <a:pt x="4436" y="817"/>
                    <a:pt x="4436" y="1256"/>
                  </a:cubicBezTo>
                  <a:lnTo>
                    <a:pt x="4436" y="2198"/>
                  </a:lnTo>
                  <a:cubicBezTo>
                    <a:pt x="4436" y="2511"/>
                    <a:pt x="4415" y="2804"/>
                    <a:pt x="4604" y="3118"/>
                  </a:cubicBezTo>
                  <a:cubicBezTo>
                    <a:pt x="4687" y="3265"/>
                    <a:pt x="4687" y="3495"/>
                    <a:pt x="4646" y="3683"/>
                  </a:cubicBezTo>
                  <a:cubicBezTo>
                    <a:pt x="4499" y="4939"/>
                    <a:pt x="4436" y="6236"/>
                    <a:pt x="4583" y="7512"/>
                  </a:cubicBezTo>
                  <a:cubicBezTo>
                    <a:pt x="4604" y="7826"/>
                    <a:pt x="4478" y="8035"/>
                    <a:pt x="4206" y="8077"/>
                  </a:cubicBezTo>
                  <a:cubicBezTo>
                    <a:pt x="3892" y="8140"/>
                    <a:pt x="3599" y="8014"/>
                    <a:pt x="3537" y="7721"/>
                  </a:cubicBezTo>
                  <a:cubicBezTo>
                    <a:pt x="3474" y="7533"/>
                    <a:pt x="3474" y="7324"/>
                    <a:pt x="3474" y="7136"/>
                  </a:cubicBezTo>
                  <a:cubicBezTo>
                    <a:pt x="3432" y="6759"/>
                    <a:pt x="3453" y="6466"/>
                    <a:pt x="3432" y="5985"/>
                  </a:cubicBezTo>
                  <a:close/>
                  <a:moveTo>
                    <a:pt x="3453" y="4102"/>
                  </a:moveTo>
                  <a:cubicBezTo>
                    <a:pt x="3307" y="3872"/>
                    <a:pt x="3160" y="3662"/>
                    <a:pt x="3055" y="3453"/>
                  </a:cubicBezTo>
                  <a:cubicBezTo>
                    <a:pt x="2700" y="2804"/>
                    <a:pt x="2114" y="2742"/>
                    <a:pt x="1654" y="3348"/>
                  </a:cubicBezTo>
                  <a:cubicBezTo>
                    <a:pt x="1193" y="3934"/>
                    <a:pt x="1026" y="4604"/>
                    <a:pt x="1047" y="5336"/>
                  </a:cubicBezTo>
                  <a:cubicBezTo>
                    <a:pt x="1068" y="5880"/>
                    <a:pt x="1654" y="6173"/>
                    <a:pt x="2093" y="5838"/>
                  </a:cubicBezTo>
                  <a:cubicBezTo>
                    <a:pt x="2700" y="5357"/>
                    <a:pt x="3307" y="4897"/>
                    <a:pt x="3453" y="4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7;p35">
              <a:extLst>
                <a:ext uri="{FF2B5EF4-FFF2-40B4-BE49-F238E27FC236}">
                  <a16:creationId xmlns:a16="http://schemas.microsoft.com/office/drawing/2014/main" id="{4B7020A8-64D4-0AEC-7B86-48090E20EB61}"/>
                </a:ext>
              </a:extLst>
            </p:cNvPr>
            <p:cNvSpPr/>
            <p:nvPr/>
          </p:nvSpPr>
          <p:spPr>
            <a:xfrm>
              <a:off x="6245450" y="3023388"/>
              <a:ext cx="133925" cy="313350"/>
            </a:xfrm>
            <a:custGeom>
              <a:avLst/>
              <a:gdLst/>
              <a:ahLst/>
              <a:cxnLst/>
              <a:rect l="l" t="t" r="r" b="b"/>
              <a:pathLst>
                <a:path w="5357" h="12534" extrusionOk="0">
                  <a:moveTo>
                    <a:pt x="1088" y="11509"/>
                  </a:moveTo>
                  <a:cubicBezTo>
                    <a:pt x="1360" y="11509"/>
                    <a:pt x="1548" y="11551"/>
                    <a:pt x="1716" y="11509"/>
                  </a:cubicBezTo>
                  <a:cubicBezTo>
                    <a:pt x="2406" y="11341"/>
                    <a:pt x="3097" y="11195"/>
                    <a:pt x="3787" y="11007"/>
                  </a:cubicBezTo>
                  <a:cubicBezTo>
                    <a:pt x="4248" y="10881"/>
                    <a:pt x="4666" y="10923"/>
                    <a:pt x="5126" y="11007"/>
                  </a:cubicBezTo>
                  <a:cubicBezTo>
                    <a:pt x="5273" y="11027"/>
                    <a:pt x="5357" y="11237"/>
                    <a:pt x="5273" y="11425"/>
                  </a:cubicBezTo>
                  <a:cubicBezTo>
                    <a:pt x="5210" y="11634"/>
                    <a:pt x="5043" y="11739"/>
                    <a:pt x="4833" y="11802"/>
                  </a:cubicBezTo>
                  <a:cubicBezTo>
                    <a:pt x="3871" y="12011"/>
                    <a:pt x="2929" y="12262"/>
                    <a:pt x="1925" y="12450"/>
                  </a:cubicBezTo>
                  <a:cubicBezTo>
                    <a:pt x="1465" y="12534"/>
                    <a:pt x="963" y="12471"/>
                    <a:pt x="481" y="12450"/>
                  </a:cubicBezTo>
                  <a:cubicBezTo>
                    <a:pt x="209" y="12429"/>
                    <a:pt x="42" y="12241"/>
                    <a:pt x="21" y="11927"/>
                  </a:cubicBezTo>
                  <a:cubicBezTo>
                    <a:pt x="0" y="11718"/>
                    <a:pt x="21" y="11530"/>
                    <a:pt x="21" y="11320"/>
                  </a:cubicBezTo>
                  <a:cubicBezTo>
                    <a:pt x="63" y="8914"/>
                    <a:pt x="126" y="6508"/>
                    <a:pt x="209" y="4102"/>
                  </a:cubicBezTo>
                  <a:cubicBezTo>
                    <a:pt x="230" y="3056"/>
                    <a:pt x="272" y="2009"/>
                    <a:pt x="335" y="963"/>
                  </a:cubicBezTo>
                  <a:cubicBezTo>
                    <a:pt x="335" y="733"/>
                    <a:pt x="377" y="524"/>
                    <a:pt x="439" y="294"/>
                  </a:cubicBezTo>
                  <a:cubicBezTo>
                    <a:pt x="460" y="189"/>
                    <a:pt x="565" y="84"/>
                    <a:pt x="649" y="43"/>
                  </a:cubicBezTo>
                  <a:cubicBezTo>
                    <a:pt x="732" y="1"/>
                    <a:pt x="858" y="43"/>
                    <a:pt x="984" y="43"/>
                  </a:cubicBezTo>
                  <a:cubicBezTo>
                    <a:pt x="1004" y="210"/>
                    <a:pt x="1046" y="336"/>
                    <a:pt x="1046" y="461"/>
                  </a:cubicBezTo>
                  <a:cubicBezTo>
                    <a:pt x="1067" y="2093"/>
                    <a:pt x="1088" y="3704"/>
                    <a:pt x="1088" y="5315"/>
                  </a:cubicBezTo>
                  <a:cubicBezTo>
                    <a:pt x="1088" y="7094"/>
                    <a:pt x="1067" y="8893"/>
                    <a:pt x="1046" y="10672"/>
                  </a:cubicBezTo>
                  <a:cubicBezTo>
                    <a:pt x="1067" y="10902"/>
                    <a:pt x="1088" y="11195"/>
                    <a:pt x="1088" y="11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08;p35">
              <a:extLst>
                <a:ext uri="{FF2B5EF4-FFF2-40B4-BE49-F238E27FC236}">
                  <a16:creationId xmlns:a16="http://schemas.microsoft.com/office/drawing/2014/main" id="{8949475D-F3A6-DCFC-4111-FBED4A3B5701}"/>
                </a:ext>
              </a:extLst>
            </p:cNvPr>
            <p:cNvSpPr/>
            <p:nvPr/>
          </p:nvSpPr>
          <p:spPr>
            <a:xfrm>
              <a:off x="6968875" y="3122263"/>
              <a:ext cx="102025" cy="149625"/>
            </a:xfrm>
            <a:custGeom>
              <a:avLst/>
              <a:gdLst/>
              <a:ahLst/>
              <a:cxnLst/>
              <a:rect l="l" t="t" r="r" b="b"/>
              <a:pathLst>
                <a:path w="4081" h="5985" extrusionOk="0">
                  <a:moveTo>
                    <a:pt x="1151" y="858"/>
                  </a:moveTo>
                  <a:cubicBezTo>
                    <a:pt x="1632" y="691"/>
                    <a:pt x="2072" y="544"/>
                    <a:pt x="2490" y="419"/>
                  </a:cubicBezTo>
                  <a:cubicBezTo>
                    <a:pt x="2804" y="335"/>
                    <a:pt x="3118" y="272"/>
                    <a:pt x="3411" y="461"/>
                  </a:cubicBezTo>
                  <a:cubicBezTo>
                    <a:pt x="3725" y="670"/>
                    <a:pt x="3955" y="942"/>
                    <a:pt x="3934" y="1381"/>
                  </a:cubicBezTo>
                  <a:cubicBezTo>
                    <a:pt x="3913" y="2323"/>
                    <a:pt x="3913" y="3243"/>
                    <a:pt x="3913" y="4185"/>
                  </a:cubicBezTo>
                  <a:cubicBezTo>
                    <a:pt x="3913" y="4541"/>
                    <a:pt x="3871" y="4917"/>
                    <a:pt x="3976" y="5273"/>
                  </a:cubicBezTo>
                  <a:cubicBezTo>
                    <a:pt x="4081" y="5608"/>
                    <a:pt x="3871" y="5901"/>
                    <a:pt x="3516" y="5922"/>
                  </a:cubicBezTo>
                  <a:cubicBezTo>
                    <a:pt x="3181" y="5984"/>
                    <a:pt x="2888" y="5775"/>
                    <a:pt x="2825" y="5461"/>
                  </a:cubicBezTo>
                  <a:cubicBezTo>
                    <a:pt x="2804" y="5231"/>
                    <a:pt x="2804" y="5022"/>
                    <a:pt x="2804" y="4771"/>
                  </a:cubicBezTo>
                  <a:cubicBezTo>
                    <a:pt x="2825" y="3871"/>
                    <a:pt x="2867" y="2971"/>
                    <a:pt x="2867" y="2051"/>
                  </a:cubicBezTo>
                  <a:cubicBezTo>
                    <a:pt x="2867" y="1883"/>
                    <a:pt x="2825" y="1695"/>
                    <a:pt x="2825" y="1507"/>
                  </a:cubicBezTo>
                  <a:cubicBezTo>
                    <a:pt x="2156" y="1402"/>
                    <a:pt x="1674" y="1779"/>
                    <a:pt x="1130" y="2114"/>
                  </a:cubicBezTo>
                  <a:cubicBezTo>
                    <a:pt x="1130" y="2762"/>
                    <a:pt x="1109" y="3453"/>
                    <a:pt x="1109" y="4101"/>
                  </a:cubicBezTo>
                  <a:cubicBezTo>
                    <a:pt x="1109" y="4331"/>
                    <a:pt x="1109" y="4541"/>
                    <a:pt x="1088" y="4771"/>
                  </a:cubicBezTo>
                  <a:cubicBezTo>
                    <a:pt x="1026" y="5127"/>
                    <a:pt x="796" y="5336"/>
                    <a:pt x="524" y="5294"/>
                  </a:cubicBezTo>
                  <a:cubicBezTo>
                    <a:pt x="272" y="5273"/>
                    <a:pt x="63" y="5064"/>
                    <a:pt x="0" y="4729"/>
                  </a:cubicBezTo>
                  <a:lnTo>
                    <a:pt x="0" y="4457"/>
                  </a:lnTo>
                  <a:cubicBezTo>
                    <a:pt x="63" y="3264"/>
                    <a:pt x="105" y="2030"/>
                    <a:pt x="168" y="837"/>
                  </a:cubicBezTo>
                  <a:cubicBezTo>
                    <a:pt x="168" y="628"/>
                    <a:pt x="252" y="377"/>
                    <a:pt x="356" y="210"/>
                  </a:cubicBezTo>
                  <a:cubicBezTo>
                    <a:pt x="461" y="0"/>
                    <a:pt x="796" y="0"/>
                    <a:pt x="900" y="210"/>
                  </a:cubicBezTo>
                  <a:cubicBezTo>
                    <a:pt x="984" y="377"/>
                    <a:pt x="1068" y="586"/>
                    <a:pt x="1151" y="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09;p35">
              <a:extLst>
                <a:ext uri="{FF2B5EF4-FFF2-40B4-BE49-F238E27FC236}">
                  <a16:creationId xmlns:a16="http://schemas.microsoft.com/office/drawing/2014/main" id="{5D1CCFD2-B2D7-9081-AB35-1B33E49EEE33}"/>
                </a:ext>
              </a:extLst>
            </p:cNvPr>
            <p:cNvSpPr/>
            <p:nvPr/>
          </p:nvSpPr>
          <p:spPr>
            <a:xfrm>
              <a:off x="6406550" y="3128013"/>
              <a:ext cx="85300" cy="186250"/>
            </a:xfrm>
            <a:custGeom>
              <a:avLst/>
              <a:gdLst/>
              <a:ahLst/>
              <a:cxnLst/>
              <a:rect l="l" t="t" r="r" b="b"/>
              <a:pathLst>
                <a:path w="3412" h="7450" extrusionOk="0">
                  <a:moveTo>
                    <a:pt x="1026" y="3955"/>
                  </a:moveTo>
                  <a:cubicBezTo>
                    <a:pt x="1026" y="4499"/>
                    <a:pt x="1005" y="5022"/>
                    <a:pt x="1005" y="5524"/>
                  </a:cubicBezTo>
                  <a:lnTo>
                    <a:pt x="1005" y="5859"/>
                  </a:lnTo>
                  <a:cubicBezTo>
                    <a:pt x="1068" y="6257"/>
                    <a:pt x="1340" y="6466"/>
                    <a:pt x="1737" y="6319"/>
                  </a:cubicBezTo>
                  <a:cubicBezTo>
                    <a:pt x="2030" y="6215"/>
                    <a:pt x="2302" y="6068"/>
                    <a:pt x="2574" y="5943"/>
                  </a:cubicBezTo>
                  <a:cubicBezTo>
                    <a:pt x="2700" y="5880"/>
                    <a:pt x="2804" y="5754"/>
                    <a:pt x="2930" y="5754"/>
                  </a:cubicBezTo>
                  <a:cubicBezTo>
                    <a:pt x="3076" y="5713"/>
                    <a:pt x="3223" y="5775"/>
                    <a:pt x="3306" y="5880"/>
                  </a:cubicBezTo>
                  <a:cubicBezTo>
                    <a:pt x="3390" y="5964"/>
                    <a:pt x="3411" y="6131"/>
                    <a:pt x="3411" y="6278"/>
                  </a:cubicBezTo>
                  <a:cubicBezTo>
                    <a:pt x="3411" y="6340"/>
                    <a:pt x="3348" y="6424"/>
                    <a:pt x="3286" y="6487"/>
                  </a:cubicBezTo>
                  <a:cubicBezTo>
                    <a:pt x="2595" y="7114"/>
                    <a:pt x="1821" y="7449"/>
                    <a:pt x="879" y="7177"/>
                  </a:cubicBezTo>
                  <a:cubicBezTo>
                    <a:pt x="314" y="7031"/>
                    <a:pt x="1" y="6591"/>
                    <a:pt x="1" y="6026"/>
                  </a:cubicBezTo>
                  <a:cubicBezTo>
                    <a:pt x="1" y="4918"/>
                    <a:pt x="63" y="3767"/>
                    <a:pt x="84" y="2637"/>
                  </a:cubicBezTo>
                  <a:cubicBezTo>
                    <a:pt x="84" y="2449"/>
                    <a:pt x="189" y="2281"/>
                    <a:pt x="273" y="2093"/>
                  </a:cubicBezTo>
                  <a:cubicBezTo>
                    <a:pt x="398" y="1758"/>
                    <a:pt x="566" y="1402"/>
                    <a:pt x="628" y="1068"/>
                  </a:cubicBezTo>
                  <a:cubicBezTo>
                    <a:pt x="838" y="314"/>
                    <a:pt x="1319" y="0"/>
                    <a:pt x="1988" y="42"/>
                  </a:cubicBezTo>
                  <a:lnTo>
                    <a:pt x="2344" y="42"/>
                  </a:lnTo>
                  <a:cubicBezTo>
                    <a:pt x="2972" y="105"/>
                    <a:pt x="3223" y="419"/>
                    <a:pt x="3244" y="1047"/>
                  </a:cubicBezTo>
                  <a:cubicBezTo>
                    <a:pt x="3286" y="1674"/>
                    <a:pt x="3014" y="2135"/>
                    <a:pt x="2595" y="2532"/>
                  </a:cubicBezTo>
                  <a:cubicBezTo>
                    <a:pt x="2156" y="2930"/>
                    <a:pt x="1674" y="3285"/>
                    <a:pt x="1235" y="3683"/>
                  </a:cubicBezTo>
                  <a:cubicBezTo>
                    <a:pt x="1235" y="3746"/>
                    <a:pt x="1151" y="3809"/>
                    <a:pt x="1026" y="3955"/>
                  </a:cubicBezTo>
                  <a:close/>
                  <a:moveTo>
                    <a:pt x="2428" y="837"/>
                  </a:moveTo>
                  <a:cubicBezTo>
                    <a:pt x="2177" y="858"/>
                    <a:pt x="2009" y="816"/>
                    <a:pt x="1842" y="879"/>
                  </a:cubicBezTo>
                  <a:cubicBezTo>
                    <a:pt x="1737" y="942"/>
                    <a:pt x="1612" y="1068"/>
                    <a:pt x="1591" y="1193"/>
                  </a:cubicBezTo>
                  <a:cubicBezTo>
                    <a:pt x="1528" y="1612"/>
                    <a:pt x="1319" y="2009"/>
                    <a:pt x="1151" y="2386"/>
                  </a:cubicBezTo>
                  <a:cubicBezTo>
                    <a:pt x="1130" y="2428"/>
                    <a:pt x="1151" y="2532"/>
                    <a:pt x="1193" y="2658"/>
                  </a:cubicBezTo>
                  <a:cubicBezTo>
                    <a:pt x="1821" y="2197"/>
                    <a:pt x="2470" y="1800"/>
                    <a:pt x="2428" y="8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0;p35">
              <a:extLst>
                <a:ext uri="{FF2B5EF4-FFF2-40B4-BE49-F238E27FC236}">
                  <a16:creationId xmlns:a16="http://schemas.microsoft.com/office/drawing/2014/main" id="{326762D7-A39E-DC78-011E-D6A8B4A442E1}"/>
                </a:ext>
              </a:extLst>
            </p:cNvPr>
            <p:cNvSpPr/>
            <p:nvPr/>
          </p:nvSpPr>
          <p:spPr>
            <a:xfrm>
              <a:off x="6784750" y="3156263"/>
              <a:ext cx="89475" cy="139175"/>
            </a:xfrm>
            <a:custGeom>
              <a:avLst/>
              <a:gdLst/>
              <a:ahLst/>
              <a:cxnLst/>
              <a:rect l="l" t="t" r="r" b="b"/>
              <a:pathLst>
                <a:path w="3579" h="5567" extrusionOk="0">
                  <a:moveTo>
                    <a:pt x="1067" y="1319"/>
                  </a:moveTo>
                  <a:cubicBezTo>
                    <a:pt x="1339" y="1193"/>
                    <a:pt x="1465" y="1151"/>
                    <a:pt x="1591" y="1088"/>
                  </a:cubicBezTo>
                  <a:cubicBezTo>
                    <a:pt x="1883" y="984"/>
                    <a:pt x="2176" y="879"/>
                    <a:pt x="2490" y="837"/>
                  </a:cubicBezTo>
                  <a:cubicBezTo>
                    <a:pt x="3327" y="691"/>
                    <a:pt x="3578" y="942"/>
                    <a:pt x="3578" y="1779"/>
                  </a:cubicBezTo>
                  <a:cubicBezTo>
                    <a:pt x="3578" y="2741"/>
                    <a:pt x="3557" y="3704"/>
                    <a:pt x="3536" y="4666"/>
                  </a:cubicBezTo>
                  <a:cubicBezTo>
                    <a:pt x="3536" y="4813"/>
                    <a:pt x="3536" y="4959"/>
                    <a:pt x="3495" y="5085"/>
                  </a:cubicBezTo>
                  <a:cubicBezTo>
                    <a:pt x="3474" y="5336"/>
                    <a:pt x="3264" y="5503"/>
                    <a:pt x="3034" y="5545"/>
                  </a:cubicBezTo>
                  <a:cubicBezTo>
                    <a:pt x="2804" y="5566"/>
                    <a:pt x="2532" y="5357"/>
                    <a:pt x="2511" y="5085"/>
                  </a:cubicBezTo>
                  <a:cubicBezTo>
                    <a:pt x="2490" y="4855"/>
                    <a:pt x="2490" y="4645"/>
                    <a:pt x="2490" y="4415"/>
                  </a:cubicBezTo>
                  <a:cubicBezTo>
                    <a:pt x="2490" y="3599"/>
                    <a:pt x="2511" y="2762"/>
                    <a:pt x="2532" y="1988"/>
                  </a:cubicBezTo>
                  <a:cubicBezTo>
                    <a:pt x="2302" y="1779"/>
                    <a:pt x="2155" y="1883"/>
                    <a:pt x="1967" y="1988"/>
                  </a:cubicBezTo>
                  <a:cubicBezTo>
                    <a:pt x="1486" y="2323"/>
                    <a:pt x="1277" y="2825"/>
                    <a:pt x="1130" y="3306"/>
                  </a:cubicBezTo>
                  <a:cubicBezTo>
                    <a:pt x="1047" y="3516"/>
                    <a:pt x="1026" y="3767"/>
                    <a:pt x="963" y="3976"/>
                  </a:cubicBezTo>
                  <a:cubicBezTo>
                    <a:pt x="921" y="4143"/>
                    <a:pt x="712" y="4290"/>
                    <a:pt x="503" y="4290"/>
                  </a:cubicBezTo>
                  <a:cubicBezTo>
                    <a:pt x="314" y="4290"/>
                    <a:pt x="84" y="4122"/>
                    <a:pt x="42" y="3934"/>
                  </a:cubicBezTo>
                  <a:cubicBezTo>
                    <a:pt x="21" y="3829"/>
                    <a:pt x="0" y="3704"/>
                    <a:pt x="0" y="3599"/>
                  </a:cubicBezTo>
                  <a:cubicBezTo>
                    <a:pt x="42" y="2616"/>
                    <a:pt x="105" y="1611"/>
                    <a:pt x="189" y="628"/>
                  </a:cubicBezTo>
                  <a:cubicBezTo>
                    <a:pt x="210" y="440"/>
                    <a:pt x="314" y="251"/>
                    <a:pt x="419" y="105"/>
                  </a:cubicBezTo>
                  <a:cubicBezTo>
                    <a:pt x="503" y="21"/>
                    <a:pt x="670" y="0"/>
                    <a:pt x="816" y="21"/>
                  </a:cubicBezTo>
                  <a:cubicBezTo>
                    <a:pt x="921" y="42"/>
                    <a:pt x="1047" y="210"/>
                    <a:pt x="1047" y="314"/>
                  </a:cubicBezTo>
                  <a:cubicBezTo>
                    <a:pt x="1109" y="628"/>
                    <a:pt x="1067" y="900"/>
                    <a:pt x="1067" y="1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1;p35">
              <a:extLst>
                <a:ext uri="{FF2B5EF4-FFF2-40B4-BE49-F238E27FC236}">
                  <a16:creationId xmlns:a16="http://schemas.microsoft.com/office/drawing/2014/main" id="{6917C49C-899D-E082-DACF-8407B7A484B4}"/>
                </a:ext>
              </a:extLst>
            </p:cNvPr>
            <p:cNvSpPr/>
            <p:nvPr/>
          </p:nvSpPr>
          <p:spPr>
            <a:xfrm>
              <a:off x="6680125" y="3102913"/>
              <a:ext cx="77450" cy="187275"/>
            </a:xfrm>
            <a:custGeom>
              <a:avLst/>
              <a:gdLst/>
              <a:ahLst/>
              <a:cxnLst/>
              <a:rect l="l" t="t" r="r" b="b"/>
              <a:pathLst>
                <a:path w="3098" h="7491" extrusionOk="0">
                  <a:moveTo>
                    <a:pt x="1151" y="2909"/>
                  </a:moveTo>
                  <a:cubicBezTo>
                    <a:pt x="1444" y="2699"/>
                    <a:pt x="1654" y="2553"/>
                    <a:pt x="1884" y="2365"/>
                  </a:cubicBezTo>
                  <a:cubicBezTo>
                    <a:pt x="2156" y="2176"/>
                    <a:pt x="2428" y="2092"/>
                    <a:pt x="2763" y="2176"/>
                  </a:cubicBezTo>
                  <a:cubicBezTo>
                    <a:pt x="2951" y="2239"/>
                    <a:pt x="3097" y="2323"/>
                    <a:pt x="3097" y="2511"/>
                  </a:cubicBezTo>
                  <a:cubicBezTo>
                    <a:pt x="3097" y="2637"/>
                    <a:pt x="3014" y="2783"/>
                    <a:pt x="2930" y="2888"/>
                  </a:cubicBezTo>
                  <a:cubicBezTo>
                    <a:pt x="2825" y="2992"/>
                    <a:pt x="2679" y="3013"/>
                    <a:pt x="2574" y="3097"/>
                  </a:cubicBezTo>
                  <a:cubicBezTo>
                    <a:pt x="1654" y="3725"/>
                    <a:pt x="1068" y="4561"/>
                    <a:pt x="1047" y="5712"/>
                  </a:cubicBezTo>
                  <a:cubicBezTo>
                    <a:pt x="1047" y="6047"/>
                    <a:pt x="1047" y="6382"/>
                    <a:pt x="1026" y="6717"/>
                  </a:cubicBezTo>
                  <a:cubicBezTo>
                    <a:pt x="1026" y="6884"/>
                    <a:pt x="963" y="7072"/>
                    <a:pt x="900" y="7198"/>
                  </a:cubicBezTo>
                  <a:cubicBezTo>
                    <a:pt x="817" y="7386"/>
                    <a:pt x="545" y="7491"/>
                    <a:pt x="398" y="7407"/>
                  </a:cubicBezTo>
                  <a:cubicBezTo>
                    <a:pt x="273" y="7344"/>
                    <a:pt x="126" y="7219"/>
                    <a:pt x="63" y="7093"/>
                  </a:cubicBezTo>
                  <a:cubicBezTo>
                    <a:pt x="1" y="6989"/>
                    <a:pt x="1" y="6800"/>
                    <a:pt x="1" y="6675"/>
                  </a:cubicBezTo>
                  <a:cubicBezTo>
                    <a:pt x="63" y="4729"/>
                    <a:pt x="105" y="2825"/>
                    <a:pt x="168" y="900"/>
                  </a:cubicBezTo>
                  <a:cubicBezTo>
                    <a:pt x="168" y="712"/>
                    <a:pt x="210" y="502"/>
                    <a:pt x="273" y="314"/>
                  </a:cubicBezTo>
                  <a:cubicBezTo>
                    <a:pt x="314" y="126"/>
                    <a:pt x="545" y="0"/>
                    <a:pt x="733" y="21"/>
                  </a:cubicBezTo>
                  <a:cubicBezTo>
                    <a:pt x="921" y="63"/>
                    <a:pt x="1110" y="230"/>
                    <a:pt x="1130" y="419"/>
                  </a:cubicBezTo>
                  <a:cubicBezTo>
                    <a:pt x="1151" y="544"/>
                    <a:pt x="1130" y="712"/>
                    <a:pt x="1130" y="837"/>
                  </a:cubicBezTo>
                  <a:cubicBezTo>
                    <a:pt x="1130" y="1381"/>
                    <a:pt x="1110" y="1904"/>
                    <a:pt x="1110" y="2469"/>
                  </a:cubicBezTo>
                  <a:cubicBezTo>
                    <a:pt x="1068" y="2574"/>
                    <a:pt x="1130" y="2699"/>
                    <a:pt x="1151" y="2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2;p35">
              <a:extLst>
                <a:ext uri="{FF2B5EF4-FFF2-40B4-BE49-F238E27FC236}">
                  <a16:creationId xmlns:a16="http://schemas.microsoft.com/office/drawing/2014/main" id="{186253FB-36E3-EC52-10FB-637877509B11}"/>
                </a:ext>
              </a:extLst>
            </p:cNvPr>
            <p:cNvSpPr/>
            <p:nvPr/>
          </p:nvSpPr>
          <p:spPr>
            <a:xfrm>
              <a:off x="6903475" y="3155213"/>
              <a:ext cx="30900" cy="114575"/>
            </a:xfrm>
            <a:custGeom>
              <a:avLst/>
              <a:gdLst/>
              <a:ahLst/>
              <a:cxnLst/>
              <a:rect l="l" t="t" r="r" b="b"/>
              <a:pathLst>
                <a:path w="1236" h="4583" extrusionOk="0">
                  <a:moveTo>
                    <a:pt x="1131" y="2386"/>
                  </a:moveTo>
                  <a:cubicBezTo>
                    <a:pt x="1173" y="2888"/>
                    <a:pt x="1194" y="3411"/>
                    <a:pt x="1215" y="3892"/>
                  </a:cubicBezTo>
                  <a:cubicBezTo>
                    <a:pt x="1235" y="4269"/>
                    <a:pt x="1089" y="4457"/>
                    <a:pt x="775" y="4499"/>
                  </a:cubicBezTo>
                  <a:cubicBezTo>
                    <a:pt x="440" y="4583"/>
                    <a:pt x="147" y="4394"/>
                    <a:pt x="64" y="4081"/>
                  </a:cubicBezTo>
                  <a:cubicBezTo>
                    <a:pt x="43" y="3955"/>
                    <a:pt x="1" y="3788"/>
                    <a:pt x="1" y="3662"/>
                  </a:cubicBezTo>
                  <a:cubicBezTo>
                    <a:pt x="43" y="2783"/>
                    <a:pt x="43" y="1863"/>
                    <a:pt x="64" y="963"/>
                  </a:cubicBezTo>
                  <a:cubicBezTo>
                    <a:pt x="64" y="817"/>
                    <a:pt x="85" y="628"/>
                    <a:pt x="106" y="482"/>
                  </a:cubicBezTo>
                  <a:cubicBezTo>
                    <a:pt x="189" y="189"/>
                    <a:pt x="399" y="0"/>
                    <a:pt x="629" y="21"/>
                  </a:cubicBezTo>
                  <a:cubicBezTo>
                    <a:pt x="838" y="63"/>
                    <a:pt x="1026" y="210"/>
                    <a:pt x="1089" y="440"/>
                  </a:cubicBezTo>
                  <a:cubicBezTo>
                    <a:pt x="1110" y="628"/>
                    <a:pt x="1131" y="837"/>
                    <a:pt x="1131" y="1026"/>
                  </a:cubicBezTo>
                  <a:cubicBezTo>
                    <a:pt x="1152" y="1465"/>
                    <a:pt x="1152" y="1925"/>
                    <a:pt x="1131" y="23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3;p35">
              <a:extLst>
                <a:ext uri="{FF2B5EF4-FFF2-40B4-BE49-F238E27FC236}">
                  <a16:creationId xmlns:a16="http://schemas.microsoft.com/office/drawing/2014/main" id="{DD4B8BC7-EA45-D8ED-E7D1-DB901BFB218C}"/>
                </a:ext>
              </a:extLst>
            </p:cNvPr>
            <p:cNvSpPr/>
            <p:nvPr/>
          </p:nvSpPr>
          <p:spPr>
            <a:xfrm>
              <a:off x="6888850" y="3055313"/>
              <a:ext cx="45525" cy="41850"/>
            </a:xfrm>
            <a:custGeom>
              <a:avLst/>
              <a:gdLst/>
              <a:ahLst/>
              <a:cxnLst/>
              <a:rect l="l" t="t" r="r" b="b"/>
              <a:pathLst>
                <a:path w="1821" h="1674" extrusionOk="0">
                  <a:moveTo>
                    <a:pt x="837" y="1674"/>
                  </a:moveTo>
                  <a:cubicBezTo>
                    <a:pt x="691" y="1653"/>
                    <a:pt x="523" y="1674"/>
                    <a:pt x="377" y="1590"/>
                  </a:cubicBezTo>
                  <a:cubicBezTo>
                    <a:pt x="251" y="1528"/>
                    <a:pt x="63" y="1381"/>
                    <a:pt x="42" y="1256"/>
                  </a:cubicBezTo>
                  <a:cubicBezTo>
                    <a:pt x="0" y="1004"/>
                    <a:pt x="0" y="691"/>
                    <a:pt x="84" y="419"/>
                  </a:cubicBezTo>
                  <a:cubicBezTo>
                    <a:pt x="147" y="126"/>
                    <a:pt x="544" y="0"/>
                    <a:pt x="858" y="105"/>
                  </a:cubicBezTo>
                  <a:cubicBezTo>
                    <a:pt x="1130" y="209"/>
                    <a:pt x="1360" y="356"/>
                    <a:pt x="1590" y="523"/>
                  </a:cubicBezTo>
                  <a:cubicBezTo>
                    <a:pt x="1800" y="711"/>
                    <a:pt x="1820" y="963"/>
                    <a:pt x="1737" y="1235"/>
                  </a:cubicBezTo>
                  <a:cubicBezTo>
                    <a:pt x="1674" y="1465"/>
                    <a:pt x="1486" y="1590"/>
                    <a:pt x="1256" y="1632"/>
                  </a:cubicBezTo>
                  <a:cubicBezTo>
                    <a:pt x="1130" y="1653"/>
                    <a:pt x="1025" y="1653"/>
                    <a:pt x="837" y="16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2457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6"/>
          <p:cNvSpPr txBox="1">
            <a:spLocks noGrp="1"/>
          </p:cNvSpPr>
          <p:nvPr>
            <p:ph type="title" idx="2"/>
          </p:nvPr>
        </p:nvSpPr>
        <p:spPr>
          <a:xfrm>
            <a:off x="-132942" y="2114550"/>
            <a:ext cx="356616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Nêu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2" name="Google Shape;1492;p106"/>
          <p:cNvSpPr txBox="1">
            <a:spLocks noGrp="1"/>
          </p:cNvSpPr>
          <p:nvPr>
            <p:ph type="title" idx="3"/>
          </p:nvPr>
        </p:nvSpPr>
        <p:spPr>
          <a:xfrm>
            <a:off x="2739466" y="2114550"/>
            <a:ext cx="3566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Trình bày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3" name="Google Shape;1493;p106"/>
          <p:cNvSpPr txBox="1">
            <a:spLocks noGrp="1"/>
          </p:cNvSpPr>
          <p:nvPr>
            <p:ph type="subTitle" idx="4"/>
          </p:nvPr>
        </p:nvSpPr>
        <p:spPr>
          <a:xfrm>
            <a:off x="3044717" y="2910262"/>
            <a:ext cx="2955657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cách sử dụng 3-4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khối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 lệnh Pen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2" name="Google Shape;1502;p106"/>
          <p:cNvSpPr txBox="1">
            <a:spLocks noGrp="1"/>
          </p:cNvSpPr>
          <p:nvPr>
            <p:ph type="title" idx="2"/>
          </p:nvPr>
        </p:nvSpPr>
        <p:spPr>
          <a:xfrm>
            <a:off x="1328063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01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3" name="Google Shape;1503;p106"/>
          <p:cNvSpPr txBox="1">
            <a:spLocks noGrp="1"/>
          </p:cNvSpPr>
          <p:nvPr>
            <p:ph type="title" idx="2"/>
          </p:nvPr>
        </p:nvSpPr>
        <p:spPr>
          <a:xfrm>
            <a:off x="4201446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02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9" name="Google Shape;1509;p106"/>
          <p:cNvSpPr/>
          <p:nvPr/>
        </p:nvSpPr>
        <p:spPr>
          <a:xfrm>
            <a:off x="4168296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13" name="Google Shape;1513;p106"/>
          <p:cNvSpPr/>
          <p:nvPr/>
        </p:nvSpPr>
        <p:spPr>
          <a:xfrm>
            <a:off x="1294913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MỤC TIÊU BÀI HỌC</a:t>
            </a:r>
          </a:p>
        </p:txBody>
      </p:sp>
      <p:sp>
        <p:nvSpPr>
          <p:cNvPr id="31" name="Subtitle 30"/>
          <p:cNvSpPr>
            <a:spLocks noGrp="1"/>
          </p:cNvSpPr>
          <p:nvPr>
            <p:ph type="subTitle" idx="1"/>
          </p:nvPr>
        </p:nvSpPr>
        <p:spPr>
          <a:xfrm>
            <a:off x="198602" y="2885474"/>
            <a:ext cx="2962041" cy="1005840"/>
          </a:xfrm>
        </p:spPr>
        <p:txBody>
          <a:bodyPr/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tác dụng của nhóm lệnh Pen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Google Shape;1492;p106"/>
          <p:cNvSpPr txBox="1">
            <a:spLocks noGrp="1"/>
          </p:cNvSpPr>
          <p:nvPr>
            <p:ph type="title" idx="3"/>
          </p:nvPr>
        </p:nvSpPr>
        <p:spPr>
          <a:xfrm>
            <a:off x="5695123" y="2093361"/>
            <a:ext cx="3566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Thực hành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Google Shape;1493;p106"/>
          <p:cNvSpPr txBox="1">
            <a:spLocks noGrp="1"/>
          </p:cNvSpPr>
          <p:nvPr>
            <p:ph type="subTitle" idx="4"/>
          </p:nvPr>
        </p:nvSpPr>
        <p:spPr>
          <a:xfrm>
            <a:off x="5946265" y="2910262"/>
            <a:ext cx="3041825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Các thao tác sử dụng 3-4 khối lệnh trong nhóm lệnh Pen</a:t>
            </a:r>
          </a:p>
        </p:txBody>
      </p:sp>
      <p:sp>
        <p:nvSpPr>
          <p:cNvPr id="13" name="Google Shape;1503;p106"/>
          <p:cNvSpPr txBox="1">
            <a:spLocks noGrp="1"/>
          </p:cNvSpPr>
          <p:nvPr>
            <p:ph type="title" idx="2"/>
          </p:nvPr>
        </p:nvSpPr>
        <p:spPr>
          <a:xfrm>
            <a:off x="7157103" y="1834657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03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Google Shape;1509;p106"/>
          <p:cNvSpPr/>
          <p:nvPr/>
        </p:nvSpPr>
        <p:spPr>
          <a:xfrm>
            <a:off x="7123953" y="1693057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5" name="Picture 2" descr="Logo Vinschool – TEDxHano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09" y="114130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478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72C66244-17AB-4BCA-90A0-0CCBC4125B13}"/>
              </a:ext>
            </a:extLst>
          </p:cNvPr>
          <p:cNvSpPr txBox="1"/>
          <p:nvPr/>
        </p:nvSpPr>
        <p:spPr>
          <a:xfrm>
            <a:off x="3735512" y="441289"/>
            <a:ext cx="211243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55">
              <a:defRPr/>
            </a:pPr>
            <a:r>
              <a:rPr lang="en-US" sz="3000" b="1" spc="-5">
                <a:solidFill>
                  <a:srgbClr val="28359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Góc chia sẻ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3D222DD-0B37-496A-832D-5BC105AD8D06}"/>
              </a:ext>
            </a:extLst>
          </p:cNvPr>
          <p:cNvSpPr/>
          <p:nvPr/>
        </p:nvSpPr>
        <p:spPr>
          <a:xfrm>
            <a:off x="1132114" y="1366508"/>
            <a:ext cx="6879771" cy="136071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783">
              <a:defRPr/>
            </a:pPr>
            <a:endParaRPr lang="en-US" sz="105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D027E60-44BC-4BDD-9009-317C0A68E879}"/>
              </a:ext>
            </a:extLst>
          </p:cNvPr>
          <p:cNvGrpSpPr/>
          <p:nvPr/>
        </p:nvGrpSpPr>
        <p:grpSpPr>
          <a:xfrm>
            <a:off x="1011618" y="1315369"/>
            <a:ext cx="7120764" cy="1029506"/>
            <a:chOff x="1246219" y="1753824"/>
            <a:chExt cx="9494352" cy="1372674"/>
          </a:xfrm>
        </p:grpSpPr>
        <p:sp>
          <p:nvSpPr>
            <p:cNvPr id="2" name="Rectangle 1"/>
            <p:cNvSpPr/>
            <p:nvPr/>
          </p:nvSpPr>
          <p:spPr>
            <a:xfrm>
              <a:off x="1574768" y="2264723"/>
              <a:ext cx="9056915" cy="861775"/>
            </a:xfrm>
            <a:prstGeom prst="rect">
              <a:avLst/>
            </a:prstGeom>
            <a:solidFill>
              <a:srgbClr val="CF215B"/>
            </a:solidFill>
          </p:spPr>
          <p:txBody>
            <a:bodyPr wrap="square" anchor="ctr">
              <a:spAutoFit/>
            </a:bodyPr>
            <a:lstStyle/>
            <a:p>
              <a:pPr algn="ctr" defTabSz="685783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01 </a:t>
              </a:r>
              <a:r>
                <a:rPr lang="en-US" sz="3600" b="1" err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điều</a:t>
              </a:r>
              <a:r>
                <a:rPr lang="en-US" sz="3600" b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 con </a:t>
              </a:r>
              <a:r>
                <a:rPr lang="en-US" sz="3600" b="1" err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đã</a:t>
              </a:r>
              <a:r>
                <a:rPr lang="en-US" sz="3600" b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học</a:t>
              </a:r>
              <a:r>
                <a:rPr lang="en-US" sz="3600" b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được</a:t>
              </a:r>
              <a:r>
                <a:rPr lang="en-US" sz="3600" b="1">
                  <a:solidFill>
                    <a:srgbClr val="FFFFFF"/>
                  </a:solidFill>
                  <a:latin typeface="Pangolin" panose="020B0604020202020204" charset="0"/>
                  <a:ea typeface="Cambria" panose="02040503050406030204" pitchFamily="18" charset="0"/>
                </a:rPr>
                <a:t>?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F99799-ADD3-4BA0-AAB3-E6006CCCC14C}"/>
                </a:ext>
              </a:extLst>
            </p:cNvPr>
            <p:cNvSpPr/>
            <p:nvPr/>
          </p:nvSpPr>
          <p:spPr>
            <a:xfrm rot="2653209">
              <a:off x="10506349" y="1753824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55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2F0F5495-E3F5-4F15-B158-7FE0253EA43A}"/>
                </a:ext>
              </a:extLst>
            </p:cNvPr>
            <p:cNvSpPr/>
            <p:nvPr/>
          </p:nvSpPr>
          <p:spPr>
            <a:xfrm rot="18804463">
              <a:off x="1427122" y="1860746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55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81DFF395-B16D-4D5D-A0C9-27718FBB2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585" y="2785500"/>
            <a:ext cx="3160832" cy="2358000"/>
          </a:xfrm>
          <a:prstGeom prst="rect">
            <a:avLst/>
          </a:prstGeom>
        </p:spPr>
      </p:pic>
      <p:grpSp>
        <p:nvGrpSpPr>
          <p:cNvPr id="10" name="Google Shape;1721;p87">
            <a:extLst>
              <a:ext uri="{FF2B5EF4-FFF2-40B4-BE49-F238E27FC236}">
                <a16:creationId xmlns:a16="http://schemas.microsoft.com/office/drawing/2014/main" id="{951F6709-61D9-4C7E-A3B8-05D0D70E5E48}"/>
              </a:ext>
            </a:extLst>
          </p:cNvPr>
          <p:cNvGrpSpPr/>
          <p:nvPr/>
        </p:nvGrpSpPr>
        <p:grpSpPr>
          <a:xfrm>
            <a:off x="7810849" y="3453995"/>
            <a:ext cx="1257115" cy="1574799"/>
            <a:chOff x="2839479" y="401407"/>
            <a:chExt cx="3465036" cy="4340680"/>
          </a:xfrm>
        </p:grpSpPr>
        <p:sp>
          <p:nvSpPr>
            <p:cNvPr id="11" name="Google Shape;1722;p87">
              <a:extLst>
                <a:ext uri="{FF2B5EF4-FFF2-40B4-BE49-F238E27FC236}">
                  <a16:creationId xmlns:a16="http://schemas.microsoft.com/office/drawing/2014/main" id="{441E2BEF-B9EB-4F7B-B517-E64CC6C9B345}"/>
                </a:ext>
              </a:extLst>
            </p:cNvPr>
            <p:cNvSpPr/>
            <p:nvPr/>
          </p:nvSpPr>
          <p:spPr>
            <a:xfrm>
              <a:off x="2984982" y="2802143"/>
              <a:ext cx="3319533" cy="1939945"/>
            </a:xfrm>
            <a:custGeom>
              <a:avLst/>
              <a:gdLst/>
              <a:ahLst/>
              <a:cxnLst/>
              <a:rect l="l" t="t" r="r" b="b"/>
              <a:pathLst>
                <a:path w="29864" h="17453" extrusionOk="0">
                  <a:moveTo>
                    <a:pt x="16343" y="1"/>
                  </a:moveTo>
                  <a:cubicBezTo>
                    <a:pt x="16290" y="1"/>
                    <a:pt x="16236" y="11"/>
                    <a:pt x="16185" y="30"/>
                  </a:cubicBezTo>
                  <a:lnTo>
                    <a:pt x="373" y="6104"/>
                  </a:lnTo>
                  <a:cubicBezTo>
                    <a:pt x="70" y="6221"/>
                    <a:pt x="0" y="6620"/>
                    <a:pt x="249" y="6830"/>
                  </a:cubicBezTo>
                  <a:lnTo>
                    <a:pt x="12181" y="17018"/>
                  </a:lnTo>
                  <a:cubicBezTo>
                    <a:pt x="12181" y="17018"/>
                    <a:pt x="12181" y="17021"/>
                    <a:pt x="12184" y="17021"/>
                  </a:cubicBezTo>
                  <a:lnTo>
                    <a:pt x="12401" y="17207"/>
                  </a:lnTo>
                  <a:cubicBezTo>
                    <a:pt x="12404" y="17207"/>
                    <a:pt x="12404" y="17210"/>
                    <a:pt x="12404" y="17210"/>
                  </a:cubicBezTo>
                  <a:cubicBezTo>
                    <a:pt x="12580" y="17325"/>
                    <a:pt x="12860" y="17452"/>
                    <a:pt x="13247" y="17452"/>
                  </a:cubicBezTo>
                  <a:cubicBezTo>
                    <a:pt x="13330" y="17452"/>
                    <a:pt x="13417" y="17446"/>
                    <a:pt x="13509" y="17434"/>
                  </a:cubicBezTo>
                  <a:cubicBezTo>
                    <a:pt x="13722" y="17403"/>
                    <a:pt x="13965" y="17340"/>
                    <a:pt x="14235" y="17220"/>
                  </a:cubicBezTo>
                  <a:cubicBezTo>
                    <a:pt x="14272" y="17200"/>
                    <a:pt x="14311" y="17184"/>
                    <a:pt x="14351" y="17164"/>
                  </a:cubicBezTo>
                  <a:lnTo>
                    <a:pt x="29554" y="9222"/>
                  </a:lnTo>
                  <a:cubicBezTo>
                    <a:pt x="29847" y="9073"/>
                    <a:pt x="29863" y="8660"/>
                    <a:pt x="29588" y="8484"/>
                  </a:cubicBezTo>
                  <a:lnTo>
                    <a:pt x="16574" y="70"/>
                  </a:lnTo>
                  <a:cubicBezTo>
                    <a:pt x="16504" y="24"/>
                    <a:pt x="16424" y="1"/>
                    <a:pt x="16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" name="Google Shape;1723;p87">
              <a:extLst>
                <a:ext uri="{FF2B5EF4-FFF2-40B4-BE49-F238E27FC236}">
                  <a16:creationId xmlns:a16="http://schemas.microsoft.com/office/drawing/2014/main" id="{56FD937C-1779-4445-87E6-7EA44515C6C9}"/>
                </a:ext>
              </a:extLst>
            </p:cNvPr>
            <p:cNvSpPr/>
            <p:nvPr/>
          </p:nvSpPr>
          <p:spPr>
            <a:xfrm>
              <a:off x="4172462" y="3419945"/>
              <a:ext cx="2075486" cy="1303041"/>
            </a:xfrm>
            <a:custGeom>
              <a:avLst/>
              <a:gdLst/>
              <a:ahLst/>
              <a:cxnLst/>
              <a:rect l="l" t="t" r="r" b="b"/>
              <a:pathLst>
                <a:path w="18672" h="11723" extrusionOk="0">
                  <a:moveTo>
                    <a:pt x="15879" y="0"/>
                  </a:moveTo>
                  <a:lnTo>
                    <a:pt x="15453" y="180"/>
                  </a:lnTo>
                  <a:lnTo>
                    <a:pt x="10487" y="2271"/>
                  </a:lnTo>
                  <a:lnTo>
                    <a:pt x="1624" y="6137"/>
                  </a:lnTo>
                  <a:lnTo>
                    <a:pt x="696" y="6660"/>
                  </a:lnTo>
                  <a:lnTo>
                    <a:pt x="257" y="8082"/>
                  </a:lnTo>
                  <a:lnTo>
                    <a:pt x="0" y="8910"/>
                  </a:lnTo>
                  <a:lnTo>
                    <a:pt x="330" y="9329"/>
                  </a:lnTo>
                  <a:lnTo>
                    <a:pt x="2234" y="11722"/>
                  </a:lnTo>
                  <a:cubicBezTo>
                    <a:pt x="2234" y="11722"/>
                    <a:pt x="2736" y="11456"/>
                    <a:pt x="3565" y="11020"/>
                  </a:cubicBezTo>
                  <a:cubicBezTo>
                    <a:pt x="3664" y="10967"/>
                    <a:pt x="3771" y="10910"/>
                    <a:pt x="3881" y="10853"/>
                  </a:cubicBezTo>
                  <a:cubicBezTo>
                    <a:pt x="7745" y="8810"/>
                    <a:pt x="17197" y="3824"/>
                    <a:pt x="18672" y="3156"/>
                  </a:cubicBezTo>
                  <a:cubicBezTo>
                    <a:pt x="18332" y="2786"/>
                    <a:pt x="18152" y="2357"/>
                    <a:pt x="18066" y="1937"/>
                  </a:cubicBezTo>
                  <a:cubicBezTo>
                    <a:pt x="18066" y="1931"/>
                    <a:pt x="18066" y="1924"/>
                    <a:pt x="18062" y="1921"/>
                  </a:cubicBezTo>
                  <a:cubicBezTo>
                    <a:pt x="17876" y="993"/>
                    <a:pt x="18139" y="123"/>
                    <a:pt x="18139" y="123"/>
                  </a:cubicBezTo>
                  <a:lnTo>
                    <a:pt x="158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" name="Google Shape;1724;p87">
              <a:extLst>
                <a:ext uri="{FF2B5EF4-FFF2-40B4-BE49-F238E27FC236}">
                  <a16:creationId xmlns:a16="http://schemas.microsoft.com/office/drawing/2014/main" id="{89E87061-BF15-4E64-8C2E-E407ECD80A6B}"/>
                </a:ext>
              </a:extLst>
            </p:cNvPr>
            <p:cNvSpPr/>
            <p:nvPr/>
          </p:nvSpPr>
          <p:spPr>
            <a:xfrm>
              <a:off x="4597968" y="4629316"/>
              <a:ext cx="111" cy="1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" name="Google Shape;1725;p87">
              <a:extLst>
                <a:ext uri="{FF2B5EF4-FFF2-40B4-BE49-F238E27FC236}">
                  <a16:creationId xmlns:a16="http://schemas.microsoft.com/office/drawing/2014/main" id="{C56580CB-9253-4E77-AC81-ED4E898B05D8}"/>
                </a:ext>
              </a:extLst>
            </p:cNvPr>
            <p:cNvSpPr/>
            <p:nvPr/>
          </p:nvSpPr>
          <p:spPr>
            <a:xfrm>
              <a:off x="4581628" y="4496485"/>
              <a:ext cx="16451" cy="132938"/>
            </a:xfrm>
            <a:custGeom>
              <a:avLst/>
              <a:gdLst/>
              <a:ahLst/>
              <a:cxnLst/>
              <a:rect l="l" t="t" r="r" b="b"/>
              <a:pathLst>
                <a:path w="148" h="1196" extrusionOk="0">
                  <a:moveTo>
                    <a:pt x="43" y="0"/>
                  </a:moveTo>
                  <a:lnTo>
                    <a:pt x="0" y="24"/>
                  </a:lnTo>
                  <a:lnTo>
                    <a:pt x="147" y="1195"/>
                  </a:lnTo>
                  <a:lnTo>
                    <a:pt x="80" y="433"/>
                  </a:lnTo>
                  <a:cubicBezTo>
                    <a:pt x="70" y="437"/>
                    <a:pt x="63" y="440"/>
                    <a:pt x="54" y="446"/>
                  </a:cubicBezTo>
                  <a:cubicBezTo>
                    <a:pt x="63" y="440"/>
                    <a:pt x="70" y="433"/>
                    <a:pt x="80" y="429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" name="Google Shape;1726;p87">
              <a:extLst>
                <a:ext uri="{FF2B5EF4-FFF2-40B4-BE49-F238E27FC236}">
                  <a16:creationId xmlns:a16="http://schemas.microsoft.com/office/drawing/2014/main" id="{A5096A1E-B760-4E28-95D5-7ED5F661D383}"/>
                </a:ext>
              </a:extLst>
            </p:cNvPr>
            <p:cNvSpPr/>
            <p:nvPr/>
          </p:nvSpPr>
          <p:spPr>
            <a:xfrm>
              <a:off x="4551616" y="4629316"/>
              <a:ext cx="46463" cy="25899"/>
            </a:xfrm>
            <a:custGeom>
              <a:avLst/>
              <a:gdLst/>
              <a:ahLst/>
              <a:cxnLst/>
              <a:rect l="l" t="t" r="r" b="b"/>
              <a:pathLst>
                <a:path w="418" h="233" extrusionOk="0">
                  <a:moveTo>
                    <a:pt x="417" y="0"/>
                  </a:moveTo>
                  <a:lnTo>
                    <a:pt x="417" y="0"/>
                  </a:lnTo>
                  <a:cubicBezTo>
                    <a:pt x="277" y="77"/>
                    <a:pt x="134" y="150"/>
                    <a:pt x="1" y="220"/>
                  </a:cubicBezTo>
                  <a:lnTo>
                    <a:pt x="1" y="233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1" name="Google Shape;1727;p87">
              <a:extLst>
                <a:ext uri="{FF2B5EF4-FFF2-40B4-BE49-F238E27FC236}">
                  <a16:creationId xmlns:a16="http://schemas.microsoft.com/office/drawing/2014/main" id="{2A7BE837-B759-41CA-9F5F-905368C39B72}"/>
                </a:ext>
              </a:extLst>
            </p:cNvPr>
            <p:cNvSpPr/>
            <p:nvPr/>
          </p:nvSpPr>
          <p:spPr>
            <a:xfrm>
              <a:off x="4420674" y="4653770"/>
              <a:ext cx="131052" cy="69248"/>
            </a:xfrm>
            <a:custGeom>
              <a:avLst/>
              <a:gdLst/>
              <a:ahLst/>
              <a:cxnLst/>
              <a:rect l="l" t="t" r="r" b="b"/>
              <a:pathLst>
                <a:path w="1179" h="623" extrusionOk="0">
                  <a:moveTo>
                    <a:pt x="1179" y="0"/>
                  </a:moveTo>
                  <a:cubicBezTo>
                    <a:pt x="552" y="332"/>
                    <a:pt x="139" y="551"/>
                    <a:pt x="30" y="608"/>
                  </a:cubicBezTo>
                  <a:lnTo>
                    <a:pt x="30" y="608"/>
                  </a:lnTo>
                  <a:cubicBezTo>
                    <a:pt x="149" y="546"/>
                    <a:pt x="617" y="298"/>
                    <a:pt x="1179" y="0"/>
                  </a:cubicBezTo>
                  <a:close/>
                  <a:moveTo>
                    <a:pt x="30" y="608"/>
                  </a:moveTo>
                  <a:cubicBezTo>
                    <a:pt x="12" y="617"/>
                    <a:pt x="2" y="622"/>
                    <a:pt x="1" y="622"/>
                  </a:cubicBezTo>
                  <a:cubicBezTo>
                    <a:pt x="2" y="622"/>
                    <a:pt x="12" y="617"/>
                    <a:pt x="30" y="608"/>
                  </a:cubicBezTo>
                  <a:close/>
                </a:path>
              </a:pathLst>
            </a:custGeom>
            <a:solidFill>
              <a:srgbClr val="D25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2" name="Google Shape;1728;p87">
              <a:extLst>
                <a:ext uri="{FF2B5EF4-FFF2-40B4-BE49-F238E27FC236}">
                  <a16:creationId xmlns:a16="http://schemas.microsoft.com/office/drawing/2014/main" id="{0E61917D-84BD-4CEF-93ED-2EAEA1CE34D0}"/>
                </a:ext>
              </a:extLst>
            </p:cNvPr>
            <p:cNvSpPr/>
            <p:nvPr/>
          </p:nvSpPr>
          <p:spPr>
            <a:xfrm>
              <a:off x="4172462" y="3526876"/>
              <a:ext cx="2008237" cy="1196112"/>
            </a:xfrm>
            <a:custGeom>
              <a:avLst/>
              <a:gdLst/>
              <a:ahLst/>
              <a:cxnLst/>
              <a:rect l="l" t="t" r="r" b="b"/>
              <a:pathLst>
                <a:path w="18067" h="10761" extrusionOk="0">
                  <a:moveTo>
                    <a:pt x="18002" y="0"/>
                  </a:moveTo>
                  <a:lnTo>
                    <a:pt x="3575" y="7069"/>
                  </a:lnTo>
                  <a:lnTo>
                    <a:pt x="3724" y="8723"/>
                  </a:lnTo>
                  <a:lnTo>
                    <a:pt x="17753" y="1145"/>
                  </a:lnTo>
                  <a:lnTo>
                    <a:pt x="18066" y="975"/>
                  </a:lnTo>
                  <a:cubicBezTo>
                    <a:pt x="18066" y="969"/>
                    <a:pt x="18066" y="962"/>
                    <a:pt x="18062" y="959"/>
                  </a:cubicBezTo>
                  <a:cubicBezTo>
                    <a:pt x="18013" y="713"/>
                    <a:pt x="17996" y="473"/>
                    <a:pt x="17996" y="250"/>
                  </a:cubicBezTo>
                  <a:cubicBezTo>
                    <a:pt x="17996" y="163"/>
                    <a:pt x="17999" y="80"/>
                    <a:pt x="18002" y="0"/>
                  </a:cubicBezTo>
                  <a:close/>
                  <a:moveTo>
                    <a:pt x="523" y="6261"/>
                  </a:moveTo>
                  <a:lnTo>
                    <a:pt x="257" y="7120"/>
                  </a:lnTo>
                  <a:lnTo>
                    <a:pt x="0" y="7948"/>
                  </a:lnTo>
                  <a:lnTo>
                    <a:pt x="330" y="8367"/>
                  </a:lnTo>
                  <a:lnTo>
                    <a:pt x="2234" y="10760"/>
                  </a:lnTo>
                  <a:cubicBezTo>
                    <a:pt x="2243" y="10757"/>
                    <a:pt x="2683" y="10524"/>
                    <a:pt x="3412" y="10138"/>
                  </a:cubicBezTo>
                  <a:lnTo>
                    <a:pt x="3232" y="7239"/>
                  </a:lnTo>
                  <a:lnTo>
                    <a:pt x="3049" y="7329"/>
                  </a:lnTo>
                  <a:lnTo>
                    <a:pt x="2240" y="7725"/>
                  </a:lnTo>
                  <a:lnTo>
                    <a:pt x="523" y="626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4" name="Google Shape;1729;p87">
              <a:extLst>
                <a:ext uri="{FF2B5EF4-FFF2-40B4-BE49-F238E27FC236}">
                  <a16:creationId xmlns:a16="http://schemas.microsoft.com/office/drawing/2014/main" id="{D90278D3-6008-4339-91DE-66B45B76023A}"/>
                </a:ext>
              </a:extLst>
            </p:cNvPr>
            <p:cNvSpPr/>
            <p:nvPr/>
          </p:nvSpPr>
          <p:spPr>
            <a:xfrm>
              <a:off x="4551616" y="4629316"/>
              <a:ext cx="46463" cy="24565"/>
            </a:xfrm>
            <a:custGeom>
              <a:avLst/>
              <a:gdLst/>
              <a:ahLst/>
              <a:cxnLst/>
              <a:rect l="l" t="t" r="r" b="b"/>
              <a:pathLst>
                <a:path w="418" h="221" extrusionOk="0">
                  <a:moveTo>
                    <a:pt x="417" y="0"/>
                  </a:moveTo>
                  <a:lnTo>
                    <a:pt x="417" y="0"/>
                  </a:lnTo>
                  <a:cubicBezTo>
                    <a:pt x="327" y="47"/>
                    <a:pt x="238" y="93"/>
                    <a:pt x="154" y="140"/>
                  </a:cubicBezTo>
                  <a:lnTo>
                    <a:pt x="154" y="140"/>
                  </a:lnTo>
                  <a:cubicBezTo>
                    <a:pt x="241" y="95"/>
                    <a:pt x="330" y="48"/>
                    <a:pt x="417" y="0"/>
                  </a:cubicBezTo>
                  <a:close/>
                  <a:moveTo>
                    <a:pt x="154" y="140"/>
                  </a:moveTo>
                  <a:cubicBezTo>
                    <a:pt x="154" y="140"/>
                    <a:pt x="153" y="140"/>
                    <a:pt x="152" y="141"/>
                  </a:cubicBezTo>
                  <a:lnTo>
                    <a:pt x="152" y="141"/>
                  </a:lnTo>
                  <a:cubicBezTo>
                    <a:pt x="153" y="141"/>
                    <a:pt x="153" y="140"/>
                    <a:pt x="154" y="140"/>
                  </a:cubicBezTo>
                  <a:cubicBezTo>
                    <a:pt x="154" y="140"/>
                    <a:pt x="154" y="140"/>
                    <a:pt x="154" y="140"/>
                  </a:cubicBezTo>
                  <a:close/>
                  <a:moveTo>
                    <a:pt x="152" y="141"/>
                  </a:moveTo>
                  <a:cubicBezTo>
                    <a:pt x="100" y="167"/>
                    <a:pt x="50" y="193"/>
                    <a:pt x="1" y="220"/>
                  </a:cubicBezTo>
                  <a:cubicBezTo>
                    <a:pt x="50" y="194"/>
                    <a:pt x="101" y="168"/>
                    <a:pt x="152" y="141"/>
                  </a:cubicBezTo>
                  <a:close/>
                </a:path>
              </a:pathLst>
            </a:custGeom>
            <a:solidFill>
              <a:srgbClr val="A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5" name="Google Shape;1730;p87">
              <a:extLst>
                <a:ext uri="{FF2B5EF4-FFF2-40B4-BE49-F238E27FC236}">
                  <a16:creationId xmlns:a16="http://schemas.microsoft.com/office/drawing/2014/main" id="{B28254D7-96F6-48C7-9EB8-2DB99F071CAC}"/>
                </a:ext>
              </a:extLst>
            </p:cNvPr>
            <p:cNvSpPr/>
            <p:nvPr/>
          </p:nvSpPr>
          <p:spPr>
            <a:xfrm>
              <a:off x="4531719" y="4312634"/>
              <a:ext cx="66360" cy="341238"/>
            </a:xfrm>
            <a:custGeom>
              <a:avLst/>
              <a:gdLst/>
              <a:ahLst/>
              <a:cxnLst/>
              <a:rect l="l" t="t" r="r" b="b"/>
              <a:pathLst>
                <a:path w="597" h="3070" extrusionOk="0">
                  <a:moveTo>
                    <a:pt x="343" y="0"/>
                  </a:moveTo>
                  <a:lnTo>
                    <a:pt x="0" y="170"/>
                  </a:lnTo>
                  <a:lnTo>
                    <a:pt x="180" y="3069"/>
                  </a:lnTo>
                  <a:cubicBezTo>
                    <a:pt x="229" y="3042"/>
                    <a:pt x="280" y="3016"/>
                    <a:pt x="333" y="2989"/>
                  </a:cubicBezTo>
                  <a:cubicBezTo>
                    <a:pt x="416" y="2942"/>
                    <a:pt x="506" y="2896"/>
                    <a:pt x="596" y="2849"/>
                  </a:cubicBezTo>
                  <a:lnTo>
                    <a:pt x="449" y="1678"/>
                  </a:lnTo>
                  <a:lnTo>
                    <a:pt x="492" y="1654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B1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6" name="Google Shape;1731;p87">
              <a:extLst>
                <a:ext uri="{FF2B5EF4-FFF2-40B4-BE49-F238E27FC236}">
                  <a16:creationId xmlns:a16="http://schemas.microsoft.com/office/drawing/2014/main" id="{A87BD87F-DD26-403A-90F3-6FEE361A85C1}"/>
                </a:ext>
              </a:extLst>
            </p:cNvPr>
            <p:cNvSpPr/>
            <p:nvPr/>
          </p:nvSpPr>
          <p:spPr>
            <a:xfrm>
              <a:off x="2956082" y="2402983"/>
              <a:ext cx="3330315" cy="1982627"/>
            </a:xfrm>
            <a:custGeom>
              <a:avLst/>
              <a:gdLst/>
              <a:ahLst/>
              <a:cxnLst/>
              <a:rect l="l" t="t" r="r" b="b"/>
              <a:pathLst>
                <a:path w="29961" h="17837" extrusionOk="0">
                  <a:moveTo>
                    <a:pt x="16495" y="0"/>
                  </a:moveTo>
                  <a:lnTo>
                    <a:pt x="796" y="6031"/>
                  </a:lnTo>
                  <a:lnTo>
                    <a:pt x="0" y="6583"/>
                  </a:lnTo>
                  <a:lnTo>
                    <a:pt x="13183" y="17836"/>
                  </a:lnTo>
                  <a:lnTo>
                    <a:pt x="13992" y="17440"/>
                  </a:lnTo>
                  <a:lnTo>
                    <a:pt x="29651" y="9768"/>
                  </a:lnTo>
                  <a:cubicBezTo>
                    <a:pt x="29920" y="9635"/>
                    <a:pt x="29960" y="9272"/>
                    <a:pt x="29741" y="9079"/>
                  </a:cubicBezTo>
                  <a:cubicBezTo>
                    <a:pt x="29731" y="9073"/>
                    <a:pt x="29718" y="9059"/>
                    <a:pt x="29701" y="9053"/>
                  </a:cubicBezTo>
                  <a:lnTo>
                    <a:pt x="16495" y="0"/>
                  </a:ln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7" name="Google Shape;1732;p87">
              <a:extLst>
                <a:ext uri="{FF2B5EF4-FFF2-40B4-BE49-F238E27FC236}">
                  <a16:creationId xmlns:a16="http://schemas.microsoft.com/office/drawing/2014/main" id="{0F7739C8-23B0-4636-87CC-C0D1EEF52C77}"/>
                </a:ext>
              </a:extLst>
            </p:cNvPr>
            <p:cNvSpPr/>
            <p:nvPr/>
          </p:nvSpPr>
          <p:spPr>
            <a:xfrm>
              <a:off x="2839479" y="3070250"/>
              <a:ext cx="1730350" cy="1654394"/>
            </a:xfrm>
            <a:custGeom>
              <a:avLst/>
              <a:gdLst/>
              <a:ahLst/>
              <a:cxnLst/>
              <a:rect l="l" t="t" r="r" b="b"/>
              <a:pathLst>
                <a:path w="15567" h="14884" extrusionOk="0">
                  <a:moveTo>
                    <a:pt x="1914" y="1"/>
                  </a:moveTo>
                  <a:cubicBezTo>
                    <a:pt x="1914" y="1"/>
                    <a:pt x="267" y="431"/>
                    <a:pt x="94" y="2188"/>
                  </a:cubicBezTo>
                  <a:cubicBezTo>
                    <a:pt x="1" y="3143"/>
                    <a:pt x="853" y="3795"/>
                    <a:pt x="853" y="3795"/>
                  </a:cubicBezTo>
                  <a:lnTo>
                    <a:pt x="996" y="3915"/>
                  </a:lnTo>
                  <a:lnTo>
                    <a:pt x="1386" y="4248"/>
                  </a:lnTo>
                  <a:lnTo>
                    <a:pt x="10488" y="12022"/>
                  </a:lnTo>
                  <a:lnTo>
                    <a:pt x="10811" y="12295"/>
                  </a:lnTo>
                  <a:lnTo>
                    <a:pt x="11866" y="13197"/>
                  </a:lnTo>
                  <a:lnTo>
                    <a:pt x="12349" y="13610"/>
                  </a:lnTo>
                  <a:lnTo>
                    <a:pt x="13334" y="14449"/>
                  </a:lnTo>
                  <a:lnTo>
                    <a:pt x="13556" y="14642"/>
                  </a:lnTo>
                  <a:cubicBezTo>
                    <a:pt x="13732" y="14757"/>
                    <a:pt x="14012" y="14884"/>
                    <a:pt x="14401" y="14884"/>
                  </a:cubicBezTo>
                  <a:cubicBezTo>
                    <a:pt x="14484" y="14884"/>
                    <a:pt x="14572" y="14878"/>
                    <a:pt x="14665" y="14865"/>
                  </a:cubicBezTo>
                  <a:lnTo>
                    <a:pt x="15404" y="14259"/>
                  </a:lnTo>
                  <a:lnTo>
                    <a:pt x="15404" y="14259"/>
                  </a:lnTo>
                  <a:cubicBezTo>
                    <a:pt x="15352" y="14288"/>
                    <a:pt x="14922" y="14515"/>
                    <a:pt x="14460" y="14515"/>
                  </a:cubicBezTo>
                  <a:cubicBezTo>
                    <a:pt x="14066" y="14515"/>
                    <a:pt x="13649" y="14349"/>
                    <a:pt x="13424" y="13753"/>
                  </a:cubicBezTo>
                  <a:cubicBezTo>
                    <a:pt x="12814" y="12126"/>
                    <a:pt x="15567" y="11151"/>
                    <a:pt x="15567" y="11151"/>
                  </a:cubicBezTo>
                  <a:lnTo>
                    <a:pt x="14083" y="9942"/>
                  </a:lnTo>
                  <a:lnTo>
                    <a:pt x="13573" y="9523"/>
                  </a:lnTo>
                  <a:lnTo>
                    <a:pt x="12708" y="8821"/>
                  </a:lnTo>
                  <a:lnTo>
                    <a:pt x="12369" y="8541"/>
                  </a:lnTo>
                  <a:lnTo>
                    <a:pt x="3129" y="993"/>
                  </a:lnTo>
                  <a:lnTo>
                    <a:pt x="2773" y="704"/>
                  </a:lnTo>
                  <a:lnTo>
                    <a:pt x="1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8" name="Google Shape;1733;p87">
              <a:extLst>
                <a:ext uri="{FF2B5EF4-FFF2-40B4-BE49-F238E27FC236}">
                  <a16:creationId xmlns:a16="http://schemas.microsoft.com/office/drawing/2014/main" id="{C3C8541C-5B74-4427-AA74-357EE525703B}"/>
                </a:ext>
              </a:extLst>
            </p:cNvPr>
            <p:cNvSpPr/>
            <p:nvPr/>
          </p:nvSpPr>
          <p:spPr>
            <a:xfrm>
              <a:off x="4511377" y="3412164"/>
              <a:ext cx="1775034" cy="929346"/>
            </a:xfrm>
            <a:custGeom>
              <a:avLst/>
              <a:gdLst/>
              <a:ahLst/>
              <a:cxnLst/>
              <a:rect l="l" t="t" r="r" b="b"/>
              <a:pathLst>
                <a:path w="15969" h="8361" extrusionOk="0">
                  <a:moveTo>
                    <a:pt x="15749" y="0"/>
                  </a:moveTo>
                  <a:lnTo>
                    <a:pt x="15749" y="0"/>
                  </a:lnTo>
                  <a:cubicBezTo>
                    <a:pt x="15609" y="267"/>
                    <a:pt x="15426" y="347"/>
                    <a:pt x="15426" y="347"/>
                  </a:cubicBezTo>
                  <a:lnTo>
                    <a:pt x="0" y="7955"/>
                  </a:lnTo>
                  <a:lnTo>
                    <a:pt x="0" y="8361"/>
                  </a:lnTo>
                  <a:lnTo>
                    <a:pt x="15659" y="689"/>
                  </a:lnTo>
                  <a:cubicBezTo>
                    <a:pt x="15928" y="556"/>
                    <a:pt x="15968" y="193"/>
                    <a:pt x="15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9" name="Google Shape;1734;p87">
              <a:extLst>
                <a:ext uri="{FF2B5EF4-FFF2-40B4-BE49-F238E27FC236}">
                  <a16:creationId xmlns:a16="http://schemas.microsoft.com/office/drawing/2014/main" id="{99425266-F844-4C72-AE64-6A95457CF370}"/>
                </a:ext>
              </a:extLst>
            </p:cNvPr>
            <p:cNvSpPr/>
            <p:nvPr/>
          </p:nvSpPr>
          <p:spPr>
            <a:xfrm>
              <a:off x="3127373" y="2442555"/>
              <a:ext cx="2475755" cy="637904"/>
            </a:xfrm>
            <a:custGeom>
              <a:avLst/>
              <a:gdLst/>
              <a:ahLst/>
              <a:cxnLst/>
              <a:rect l="l" t="t" r="r" b="b"/>
              <a:pathLst>
                <a:path w="22273" h="5739" extrusionOk="0">
                  <a:moveTo>
                    <a:pt x="14954" y="1"/>
                  </a:moveTo>
                  <a:lnTo>
                    <a:pt x="10787" y="1598"/>
                  </a:lnTo>
                  <a:cubicBezTo>
                    <a:pt x="11006" y="1641"/>
                    <a:pt x="11266" y="1691"/>
                    <a:pt x="11562" y="1754"/>
                  </a:cubicBezTo>
                  <a:lnTo>
                    <a:pt x="14954" y="589"/>
                  </a:lnTo>
                  <a:lnTo>
                    <a:pt x="22272" y="4996"/>
                  </a:lnTo>
                  <a:lnTo>
                    <a:pt x="22272" y="4996"/>
                  </a:lnTo>
                  <a:lnTo>
                    <a:pt x="14954" y="1"/>
                  </a:lnTo>
                  <a:close/>
                  <a:moveTo>
                    <a:pt x="8381" y="2523"/>
                  </a:moveTo>
                  <a:lnTo>
                    <a:pt x="0" y="5738"/>
                  </a:lnTo>
                  <a:lnTo>
                    <a:pt x="7942" y="3002"/>
                  </a:lnTo>
                  <a:cubicBezTo>
                    <a:pt x="8088" y="2823"/>
                    <a:pt x="8234" y="2663"/>
                    <a:pt x="8381" y="2523"/>
                  </a:cubicBez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0" name="Google Shape;1735;p87">
              <a:extLst>
                <a:ext uri="{FF2B5EF4-FFF2-40B4-BE49-F238E27FC236}">
                  <a16:creationId xmlns:a16="http://schemas.microsoft.com/office/drawing/2014/main" id="{CCB794BE-E222-418B-BEE7-11683713A61B}"/>
                </a:ext>
              </a:extLst>
            </p:cNvPr>
            <p:cNvSpPr/>
            <p:nvPr/>
          </p:nvSpPr>
          <p:spPr>
            <a:xfrm>
              <a:off x="4144340" y="4128672"/>
              <a:ext cx="260547" cy="454503"/>
            </a:xfrm>
            <a:custGeom>
              <a:avLst/>
              <a:gdLst/>
              <a:ahLst/>
              <a:cxnLst/>
              <a:rect l="l" t="t" r="r" b="b"/>
              <a:pathLst>
                <a:path w="2344" h="4089" extrusionOk="0">
                  <a:moveTo>
                    <a:pt x="1834" y="1"/>
                  </a:moveTo>
                  <a:cubicBezTo>
                    <a:pt x="143" y="1030"/>
                    <a:pt x="0" y="2624"/>
                    <a:pt x="127" y="3675"/>
                  </a:cubicBezTo>
                  <a:lnTo>
                    <a:pt x="610" y="4088"/>
                  </a:lnTo>
                  <a:cubicBezTo>
                    <a:pt x="480" y="1722"/>
                    <a:pt x="1678" y="767"/>
                    <a:pt x="2344" y="420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1" name="Google Shape;1736;p87">
              <a:extLst>
                <a:ext uri="{FF2B5EF4-FFF2-40B4-BE49-F238E27FC236}">
                  <a16:creationId xmlns:a16="http://schemas.microsoft.com/office/drawing/2014/main" id="{92B02BF5-843A-4618-90F0-95A889D0D597}"/>
                </a:ext>
              </a:extLst>
            </p:cNvPr>
            <p:cNvSpPr/>
            <p:nvPr/>
          </p:nvSpPr>
          <p:spPr>
            <a:xfrm>
              <a:off x="2943076" y="3148392"/>
              <a:ext cx="244319" cy="394036"/>
            </a:xfrm>
            <a:custGeom>
              <a:avLst/>
              <a:gdLst/>
              <a:ahLst/>
              <a:cxnLst/>
              <a:rect l="l" t="t" r="r" b="b"/>
              <a:pathLst>
                <a:path w="2198" h="3545" extrusionOk="0">
                  <a:moveTo>
                    <a:pt x="1841" y="1"/>
                  </a:moveTo>
                  <a:cubicBezTo>
                    <a:pt x="1245" y="230"/>
                    <a:pt x="1" y="972"/>
                    <a:pt x="64" y="3212"/>
                  </a:cubicBezTo>
                  <a:lnTo>
                    <a:pt x="454" y="3545"/>
                  </a:lnTo>
                  <a:cubicBezTo>
                    <a:pt x="490" y="2633"/>
                    <a:pt x="786" y="1109"/>
                    <a:pt x="2197" y="290"/>
                  </a:cubicBezTo>
                  <a:lnTo>
                    <a:pt x="18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2" name="Google Shape;1737;p87">
              <a:extLst>
                <a:ext uri="{FF2B5EF4-FFF2-40B4-BE49-F238E27FC236}">
                  <a16:creationId xmlns:a16="http://schemas.microsoft.com/office/drawing/2014/main" id="{AD28C6DB-43D7-4A44-BD02-6B79D865080A}"/>
                </a:ext>
              </a:extLst>
            </p:cNvPr>
            <p:cNvSpPr/>
            <p:nvPr/>
          </p:nvSpPr>
          <p:spPr>
            <a:xfrm>
              <a:off x="3982274" y="4019628"/>
              <a:ext cx="269884" cy="417378"/>
            </a:xfrm>
            <a:custGeom>
              <a:avLst/>
              <a:gdLst/>
              <a:ahLst/>
              <a:cxnLst/>
              <a:rect l="l" t="t" r="r" b="b"/>
              <a:pathLst>
                <a:path w="2428" h="3755" extrusionOk="0">
                  <a:moveTo>
                    <a:pt x="2088" y="0"/>
                  </a:moveTo>
                  <a:cubicBezTo>
                    <a:pt x="1595" y="157"/>
                    <a:pt x="1109" y="426"/>
                    <a:pt x="739" y="779"/>
                  </a:cubicBezTo>
                  <a:cubicBezTo>
                    <a:pt x="343" y="1155"/>
                    <a:pt x="57" y="1675"/>
                    <a:pt x="24" y="2227"/>
                  </a:cubicBezTo>
                  <a:cubicBezTo>
                    <a:pt x="1" y="2636"/>
                    <a:pt x="74" y="3049"/>
                    <a:pt x="194" y="3438"/>
                  </a:cubicBezTo>
                  <a:cubicBezTo>
                    <a:pt x="197" y="3452"/>
                    <a:pt x="203" y="3465"/>
                    <a:pt x="207" y="3481"/>
                  </a:cubicBezTo>
                  <a:lnTo>
                    <a:pt x="530" y="3754"/>
                  </a:lnTo>
                  <a:cubicBezTo>
                    <a:pt x="400" y="3146"/>
                    <a:pt x="363" y="2496"/>
                    <a:pt x="593" y="1914"/>
                  </a:cubicBezTo>
                  <a:cubicBezTo>
                    <a:pt x="822" y="1321"/>
                    <a:pt x="1295" y="853"/>
                    <a:pt x="1851" y="550"/>
                  </a:cubicBezTo>
                  <a:cubicBezTo>
                    <a:pt x="1898" y="523"/>
                    <a:pt x="2160" y="396"/>
                    <a:pt x="2427" y="280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3" name="Google Shape;1738;p87">
              <a:extLst>
                <a:ext uri="{FF2B5EF4-FFF2-40B4-BE49-F238E27FC236}">
                  <a16:creationId xmlns:a16="http://schemas.microsoft.com/office/drawing/2014/main" id="{024DD09D-4172-44B1-AC11-AB3585CF4507}"/>
                </a:ext>
              </a:extLst>
            </p:cNvPr>
            <p:cNvSpPr/>
            <p:nvPr/>
          </p:nvSpPr>
          <p:spPr>
            <a:xfrm>
              <a:off x="5549352" y="3693720"/>
              <a:ext cx="404160" cy="192072"/>
            </a:xfrm>
            <a:custGeom>
              <a:avLst/>
              <a:gdLst/>
              <a:ahLst/>
              <a:cxnLst/>
              <a:rect l="l" t="t" r="r" b="b"/>
              <a:pathLst>
                <a:path w="3636" h="1728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999" y="223"/>
                    <a:pt x="2384" y="496"/>
                    <a:pt x="1778" y="782"/>
                  </a:cubicBezTo>
                  <a:cubicBezTo>
                    <a:pt x="1172" y="1072"/>
                    <a:pt x="573" y="1375"/>
                    <a:pt x="1" y="1728"/>
                  </a:cubicBezTo>
                  <a:cubicBezTo>
                    <a:pt x="636" y="1505"/>
                    <a:pt x="1249" y="1232"/>
                    <a:pt x="1855" y="946"/>
                  </a:cubicBezTo>
                  <a:cubicBezTo>
                    <a:pt x="2460" y="656"/>
                    <a:pt x="3059" y="353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4" name="Google Shape;1739;p87">
              <a:extLst>
                <a:ext uri="{FF2B5EF4-FFF2-40B4-BE49-F238E27FC236}">
                  <a16:creationId xmlns:a16="http://schemas.microsoft.com/office/drawing/2014/main" id="{1C12D255-9DA4-436D-B0F2-85150BE9B0CA}"/>
                </a:ext>
              </a:extLst>
            </p:cNvPr>
            <p:cNvSpPr/>
            <p:nvPr/>
          </p:nvSpPr>
          <p:spPr>
            <a:xfrm>
              <a:off x="4590520" y="4081097"/>
              <a:ext cx="924587" cy="463617"/>
            </a:xfrm>
            <a:custGeom>
              <a:avLst/>
              <a:gdLst/>
              <a:ahLst/>
              <a:cxnLst/>
              <a:rect l="l" t="t" r="r" b="b"/>
              <a:pathLst>
                <a:path w="8318" h="4171" extrusionOk="0">
                  <a:moveTo>
                    <a:pt x="8318" y="0"/>
                  </a:moveTo>
                  <a:cubicBezTo>
                    <a:pt x="7961" y="157"/>
                    <a:pt x="7608" y="323"/>
                    <a:pt x="7256" y="486"/>
                  </a:cubicBezTo>
                  <a:lnTo>
                    <a:pt x="6201" y="985"/>
                  </a:lnTo>
                  <a:cubicBezTo>
                    <a:pt x="5499" y="1321"/>
                    <a:pt x="4803" y="1667"/>
                    <a:pt x="4104" y="2010"/>
                  </a:cubicBezTo>
                  <a:cubicBezTo>
                    <a:pt x="3412" y="2366"/>
                    <a:pt x="2716" y="2713"/>
                    <a:pt x="2027" y="3075"/>
                  </a:cubicBezTo>
                  <a:cubicBezTo>
                    <a:pt x="1348" y="3432"/>
                    <a:pt x="669" y="3791"/>
                    <a:pt x="0" y="4166"/>
                  </a:cubicBezTo>
                  <a:lnTo>
                    <a:pt x="0" y="4170"/>
                  </a:lnTo>
                  <a:cubicBezTo>
                    <a:pt x="702" y="3857"/>
                    <a:pt x="1398" y="3531"/>
                    <a:pt x="2090" y="3198"/>
                  </a:cubicBezTo>
                  <a:cubicBezTo>
                    <a:pt x="2793" y="2865"/>
                    <a:pt x="3488" y="2516"/>
                    <a:pt x="4187" y="2173"/>
                  </a:cubicBezTo>
                  <a:cubicBezTo>
                    <a:pt x="4880" y="1817"/>
                    <a:pt x="5575" y="1471"/>
                    <a:pt x="6264" y="1108"/>
                  </a:cubicBezTo>
                  <a:lnTo>
                    <a:pt x="7296" y="562"/>
                  </a:lnTo>
                  <a:cubicBezTo>
                    <a:pt x="7635" y="376"/>
                    <a:pt x="7978" y="193"/>
                    <a:pt x="8318" y="0"/>
                  </a:cubicBez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5" name="Google Shape;1740;p87">
              <a:extLst>
                <a:ext uri="{FF2B5EF4-FFF2-40B4-BE49-F238E27FC236}">
                  <a16:creationId xmlns:a16="http://schemas.microsoft.com/office/drawing/2014/main" id="{137AB367-F481-4F1C-9C8B-9D53F4C00FE7}"/>
                </a:ext>
              </a:extLst>
            </p:cNvPr>
            <p:cNvSpPr/>
            <p:nvPr/>
          </p:nvSpPr>
          <p:spPr>
            <a:xfrm>
              <a:off x="4587519" y="4544171"/>
              <a:ext cx="3112" cy="2001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27" y="0"/>
                  </a:moveTo>
                  <a:cubicBezTo>
                    <a:pt x="17" y="4"/>
                    <a:pt x="10" y="11"/>
                    <a:pt x="1" y="17"/>
                  </a:cubicBezTo>
                  <a:cubicBezTo>
                    <a:pt x="10" y="11"/>
                    <a:pt x="17" y="8"/>
                    <a:pt x="27" y="4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9FB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6" name="Google Shape;1741;p87">
              <a:extLst>
                <a:ext uri="{FF2B5EF4-FFF2-40B4-BE49-F238E27FC236}">
                  <a16:creationId xmlns:a16="http://schemas.microsoft.com/office/drawing/2014/main" id="{75768277-F708-4C08-A15D-91E4A70C6041}"/>
                </a:ext>
              </a:extLst>
            </p:cNvPr>
            <p:cNvSpPr/>
            <p:nvPr/>
          </p:nvSpPr>
          <p:spPr>
            <a:xfrm>
              <a:off x="3446947" y="4231157"/>
              <a:ext cx="324573" cy="146610"/>
            </a:xfrm>
            <a:custGeom>
              <a:avLst/>
              <a:gdLst/>
              <a:ahLst/>
              <a:cxnLst/>
              <a:rect l="l" t="t" r="r" b="b"/>
              <a:pathLst>
                <a:path w="2920" h="1319" extrusionOk="0">
                  <a:moveTo>
                    <a:pt x="2919" y="1"/>
                  </a:moveTo>
                  <a:cubicBezTo>
                    <a:pt x="2919" y="1"/>
                    <a:pt x="141" y="280"/>
                    <a:pt x="71" y="696"/>
                  </a:cubicBezTo>
                  <a:cubicBezTo>
                    <a:pt x="1" y="1113"/>
                    <a:pt x="626" y="1319"/>
                    <a:pt x="626" y="1319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7" name="Google Shape;1742;p87">
              <a:extLst>
                <a:ext uri="{FF2B5EF4-FFF2-40B4-BE49-F238E27FC236}">
                  <a16:creationId xmlns:a16="http://schemas.microsoft.com/office/drawing/2014/main" id="{5A75D8BE-91BD-4DC4-87F3-C529B9290B45}"/>
                </a:ext>
              </a:extLst>
            </p:cNvPr>
            <p:cNvSpPr/>
            <p:nvPr/>
          </p:nvSpPr>
          <p:spPr>
            <a:xfrm>
              <a:off x="3230081" y="3913030"/>
              <a:ext cx="236316" cy="252650"/>
            </a:xfrm>
            <a:custGeom>
              <a:avLst/>
              <a:gdLst/>
              <a:ahLst/>
              <a:cxnLst/>
              <a:rect l="l" t="t" r="r" b="b"/>
              <a:pathLst>
                <a:path w="2126" h="2273" extrusionOk="0">
                  <a:moveTo>
                    <a:pt x="2022" y="1"/>
                  </a:moveTo>
                  <a:cubicBezTo>
                    <a:pt x="2022" y="1"/>
                    <a:pt x="158" y="1199"/>
                    <a:pt x="58" y="1832"/>
                  </a:cubicBezTo>
                  <a:cubicBezTo>
                    <a:pt x="0" y="2196"/>
                    <a:pt x="335" y="2273"/>
                    <a:pt x="629" y="2273"/>
                  </a:cubicBezTo>
                  <a:cubicBezTo>
                    <a:pt x="845" y="2273"/>
                    <a:pt x="1040" y="2231"/>
                    <a:pt x="1040" y="2231"/>
                  </a:cubicBezTo>
                  <a:cubicBezTo>
                    <a:pt x="1040" y="2231"/>
                    <a:pt x="2125" y="1432"/>
                    <a:pt x="202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8" name="Google Shape;1743;p87">
              <a:extLst>
                <a:ext uri="{FF2B5EF4-FFF2-40B4-BE49-F238E27FC236}">
                  <a16:creationId xmlns:a16="http://schemas.microsoft.com/office/drawing/2014/main" id="{39F87A42-0231-469A-B853-1FC9EBDB17C8}"/>
                </a:ext>
              </a:extLst>
            </p:cNvPr>
            <p:cNvSpPr/>
            <p:nvPr/>
          </p:nvSpPr>
          <p:spPr>
            <a:xfrm>
              <a:off x="3762963" y="2606842"/>
              <a:ext cx="1373320" cy="1011488"/>
            </a:xfrm>
            <a:custGeom>
              <a:avLst/>
              <a:gdLst/>
              <a:ahLst/>
              <a:cxnLst/>
              <a:rect l="l" t="t" r="r" b="b"/>
              <a:pathLst>
                <a:path w="12355" h="9100" extrusionOk="0">
                  <a:moveTo>
                    <a:pt x="4343" y="0"/>
                  </a:moveTo>
                  <a:cubicBezTo>
                    <a:pt x="4343" y="0"/>
                    <a:pt x="1494" y="679"/>
                    <a:pt x="659" y="5179"/>
                  </a:cubicBezTo>
                  <a:cubicBezTo>
                    <a:pt x="0" y="8725"/>
                    <a:pt x="2478" y="9100"/>
                    <a:pt x="3554" y="9100"/>
                  </a:cubicBezTo>
                  <a:cubicBezTo>
                    <a:pt x="3843" y="9100"/>
                    <a:pt x="4030" y="9073"/>
                    <a:pt x="4030" y="9073"/>
                  </a:cubicBezTo>
                  <a:lnTo>
                    <a:pt x="7688" y="6846"/>
                  </a:lnTo>
                  <a:lnTo>
                    <a:pt x="11599" y="5565"/>
                  </a:lnTo>
                  <a:cubicBezTo>
                    <a:pt x="11599" y="5565"/>
                    <a:pt x="12354" y="2420"/>
                    <a:pt x="9629" y="1385"/>
                  </a:cubicBezTo>
                  <a:cubicBezTo>
                    <a:pt x="6906" y="349"/>
                    <a:pt x="4343" y="0"/>
                    <a:pt x="434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39" name="Google Shape;1744;p87">
              <a:extLst>
                <a:ext uri="{FF2B5EF4-FFF2-40B4-BE49-F238E27FC236}">
                  <a16:creationId xmlns:a16="http://schemas.microsoft.com/office/drawing/2014/main" id="{7939A6CA-D53A-4346-8553-77E2B60BA78B}"/>
                </a:ext>
              </a:extLst>
            </p:cNvPr>
            <p:cNvSpPr/>
            <p:nvPr/>
          </p:nvSpPr>
          <p:spPr>
            <a:xfrm>
              <a:off x="3980829" y="1755169"/>
              <a:ext cx="1359314" cy="1075289"/>
            </a:xfrm>
            <a:custGeom>
              <a:avLst/>
              <a:gdLst/>
              <a:ahLst/>
              <a:cxnLst/>
              <a:rect l="l" t="t" r="r" b="b"/>
              <a:pathLst>
                <a:path w="12229" h="9674" extrusionOk="0">
                  <a:moveTo>
                    <a:pt x="4590" y="1"/>
                  </a:moveTo>
                  <a:cubicBezTo>
                    <a:pt x="3625" y="1"/>
                    <a:pt x="2613" y="315"/>
                    <a:pt x="2070" y="1079"/>
                  </a:cubicBezTo>
                  <a:cubicBezTo>
                    <a:pt x="1085" y="2463"/>
                    <a:pt x="1" y="5299"/>
                    <a:pt x="1924" y="7662"/>
                  </a:cubicBezTo>
                  <a:cubicBezTo>
                    <a:pt x="3066" y="9067"/>
                    <a:pt x="5076" y="9609"/>
                    <a:pt x="6873" y="9669"/>
                  </a:cubicBezTo>
                  <a:cubicBezTo>
                    <a:pt x="6954" y="9672"/>
                    <a:pt x="7035" y="9673"/>
                    <a:pt x="7116" y="9673"/>
                  </a:cubicBezTo>
                  <a:cubicBezTo>
                    <a:pt x="8775" y="9673"/>
                    <a:pt x="10465" y="9079"/>
                    <a:pt x="11230" y="7503"/>
                  </a:cubicBezTo>
                  <a:cubicBezTo>
                    <a:pt x="12228" y="5442"/>
                    <a:pt x="11812" y="2896"/>
                    <a:pt x="9769" y="1684"/>
                  </a:cubicBezTo>
                  <a:cubicBezTo>
                    <a:pt x="9769" y="1684"/>
                    <a:pt x="7476" y="327"/>
                    <a:pt x="5133" y="34"/>
                  </a:cubicBezTo>
                  <a:cubicBezTo>
                    <a:pt x="4956" y="12"/>
                    <a:pt x="4774" y="1"/>
                    <a:pt x="459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0" name="Google Shape;1745;p87">
              <a:extLst>
                <a:ext uri="{FF2B5EF4-FFF2-40B4-BE49-F238E27FC236}">
                  <a16:creationId xmlns:a16="http://schemas.microsoft.com/office/drawing/2014/main" id="{1E29143C-2805-46E1-8AD5-907625D1F107}"/>
                </a:ext>
              </a:extLst>
            </p:cNvPr>
            <p:cNvSpPr/>
            <p:nvPr/>
          </p:nvSpPr>
          <p:spPr>
            <a:xfrm>
              <a:off x="4671553" y="1619671"/>
              <a:ext cx="196522" cy="267322"/>
            </a:xfrm>
            <a:custGeom>
              <a:avLst/>
              <a:gdLst/>
              <a:ahLst/>
              <a:cxnLst/>
              <a:rect l="l" t="t" r="r" b="b"/>
              <a:pathLst>
                <a:path w="1768" h="2405" extrusionOk="0">
                  <a:moveTo>
                    <a:pt x="1230" y="0"/>
                  </a:moveTo>
                  <a:cubicBezTo>
                    <a:pt x="796" y="0"/>
                    <a:pt x="792" y="1685"/>
                    <a:pt x="792" y="1685"/>
                  </a:cubicBezTo>
                  <a:cubicBezTo>
                    <a:pt x="792" y="1685"/>
                    <a:pt x="764" y="248"/>
                    <a:pt x="405" y="248"/>
                  </a:cubicBezTo>
                  <a:cubicBezTo>
                    <a:pt x="397" y="248"/>
                    <a:pt x="388" y="249"/>
                    <a:pt x="380" y="251"/>
                  </a:cubicBezTo>
                  <a:cubicBezTo>
                    <a:pt x="0" y="321"/>
                    <a:pt x="213" y="1882"/>
                    <a:pt x="213" y="1882"/>
                  </a:cubicBezTo>
                  <a:lnTo>
                    <a:pt x="1075" y="2404"/>
                  </a:lnTo>
                  <a:cubicBezTo>
                    <a:pt x="1075" y="2404"/>
                    <a:pt x="1767" y="148"/>
                    <a:pt x="1282" y="8"/>
                  </a:cubicBezTo>
                  <a:cubicBezTo>
                    <a:pt x="1264" y="3"/>
                    <a:pt x="1246" y="0"/>
                    <a:pt x="123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1" name="Google Shape;1746;p87">
              <a:extLst>
                <a:ext uri="{FF2B5EF4-FFF2-40B4-BE49-F238E27FC236}">
                  <a16:creationId xmlns:a16="http://schemas.microsoft.com/office/drawing/2014/main" id="{B8EC90F1-97EE-4B41-AFB3-436D7FC77FA3}"/>
                </a:ext>
              </a:extLst>
            </p:cNvPr>
            <p:cNvSpPr/>
            <p:nvPr/>
          </p:nvSpPr>
          <p:spPr>
            <a:xfrm>
              <a:off x="4779708" y="663845"/>
              <a:ext cx="964381" cy="1606154"/>
            </a:xfrm>
            <a:custGeom>
              <a:avLst/>
              <a:gdLst/>
              <a:ahLst/>
              <a:cxnLst/>
              <a:rect l="l" t="t" r="r" b="b"/>
              <a:pathLst>
                <a:path w="8676" h="14450" extrusionOk="0">
                  <a:moveTo>
                    <a:pt x="6344" y="1"/>
                  </a:moveTo>
                  <a:cubicBezTo>
                    <a:pt x="4213" y="1"/>
                    <a:pt x="1" y="5356"/>
                    <a:pt x="1663" y="11383"/>
                  </a:cubicBezTo>
                  <a:cubicBezTo>
                    <a:pt x="2304" y="13708"/>
                    <a:pt x="2659" y="14449"/>
                    <a:pt x="2850" y="14449"/>
                  </a:cubicBezTo>
                  <a:cubicBezTo>
                    <a:pt x="3187" y="14449"/>
                    <a:pt x="3018" y="12149"/>
                    <a:pt x="3018" y="12149"/>
                  </a:cubicBezTo>
                  <a:cubicBezTo>
                    <a:pt x="3018" y="12149"/>
                    <a:pt x="2079" y="8817"/>
                    <a:pt x="4405" y="6108"/>
                  </a:cubicBezTo>
                  <a:cubicBezTo>
                    <a:pt x="6732" y="3402"/>
                    <a:pt x="8676" y="833"/>
                    <a:pt x="6732" y="71"/>
                  </a:cubicBezTo>
                  <a:cubicBezTo>
                    <a:pt x="6613" y="24"/>
                    <a:pt x="6483" y="1"/>
                    <a:pt x="6344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2" name="Google Shape;1747;p87">
              <a:extLst>
                <a:ext uri="{FF2B5EF4-FFF2-40B4-BE49-F238E27FC236}">
                  <a16:creationId xmlns:a16="http://schemas.microsoft.com/office/drawing/2014/main" id="{309634F5-8785-483E-A487-8AE31CC4A1BD}"/>
                </a:ext>
              </a:extLst>
            </p:cNvPr>
            <p:cNvSpPr/>
            <p:nvPr/>
          </p:nvSpPr>
          <p:spPr>
            <a:xfrm>
              <a:off x="4166126" y="401407"/>
              <a:ext cx="426613" cy="1431533"/>
            </a:xfrm>
            <a:custGeom>
              <a:avLst/>
              <a:gdLst/>
              <a:ahLst/>
              <a:cxnLst/>
              <a:rect l="l" t="t" r="r" b="b"/>
              <a:pathLst>
                <a:path w="3838" h="12879" extrusionOk="0">
                  <a:moveTo>
                    <a:pt x="2829" y="1"/>
                  </a:moveTo>
                  <a:cubicBezTo>
                    <a:pt x="2818" y="1"/>
                    <a:pt x="2807" y="1"/>
                    <a:pt x="2796" y="2"/>
                  </a:cubicBezTo>
                  <a:cubicBezTo>
                    <a:pt x="2188" y="35"/>
                    <a:pt x="1" y="3367"/>
                    <a:pt x="1006" y="7151"/>
                  </a:cubicBezTo>
                  <a:cubicBezTo>
                    <a:pt x="2011" y="10935"/>
                    <a:pt x="3226" y="12879"/>
                    <a:pt x="3226" y="12879"/>
                  </a:cubicBezTo>
                  <a:lnTo>
                    <a:pt x="3646" y="12529"/>
                  </a:lnTo>
                  <a:cubicBezTo>
                    <a:pt x="3575" y="12426"/>
                    <a:pt x="2254" y="8155"/>
                    <a:pt x="3053" y="4548"/>
                  </a:cubicBezTo>
                  <a:cubicBezTo>
                    <a:pt x="3837" y="1002"/>
                    <a:pt x="3425" y="1"/>
                    <a:pt x="2829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3" name="Google Shape;1748;p87">
              <a:extLst>
                <a:ext uri="{FF2B5EF4-FFF2-40B4-BE49-F238E27FC236}">
                  <a16:creationId xmlns:a16="http://schemas.microsoft.com/office/drawing/2014/main" id="{C279DB3C-2A5A-46FD-91EC-C48B8FFEDEE5}"/>
                </a:ext>
              </a:extLst>
            </p:cNvPr>
            <p:cNvSpPr/>
            <p:nvPr/>
          </p:nvSpPr>
          <p:spPr>
            <a:xfrm>
              <a:off x="3355576" y="3298896"/>
              <a:ext cx="1442903" cy="1131977"/>
            </a:xfrm>
            <a:custGeom>
              <a:avLst/>
              <a:gdLst/>
              <a:ahLst/>
              <a:cxnLst/>
              <a:rect l="l" t="t" r="r" b="b"/>
              <a:pathLst>
                <a:path w="12981" h="10184" extrusionOk="0">
                  <a:moveTo>
                    <a:pt x="11783" y="1"/>
                  </a:moveTo>
                  <a:cubicBezTo>
                    <a:pt x="11783" y="1"/>
                    <a:pt x="6155" y="1375"/>
                    <a:pt x="4128" y="2730"/>
                  </a:cubicBezTo>
                  <a:cubicBezTo>
                    <a:pt x="2104" y="4085"/>
                    <a:pt x="3928" y="8212"/>
                    <a:pt x="3502" y="8541"/>
                  </a:cubicBezTo>
                  <a:cubicBezTo>
                    <a:pt x="3079" y="8867"/>
                    <a:pt x="1" y="9556"/>
                    <a:pt x="1149" y="10079"/>
                  </a:cubicBezTo>
                  <a:cubicBezTo>
                    <a:pt x="1309" y="10152"/>
                    <a:pt x="1507" y="10183"/>
                    <a:pt x="1730" y="10183"/>
                  </a:cubicBezTo>
                  <a:cubicBezTo>
                    <a:pt x="3095" y="10183"/>
                    <a:pt x="5369" y="8997"/>
                    <a:pt x="5369" y="8997"/>
                  </a:cubicBezTo>
                  <a:cubicBezTo>
                    <a:pt x="5369" y="8997"/>
                    <a:pt x="5236" y="6904"/>
                    <a:pt x="5825" y="5496"/>
                  </a:cubicBezTo>
                  <a:cubicBezTo>
                    <a:pt x="6414" y="4091"/>
                    <a:pt x="7985" y="4681"/>
                    <a:pt x="10485" y="4188"/>
                  </a:cubicBezTo>
                  <a:cubicBezTo>
                    <a:pt x="12981" y="3699"/>
                    <a:pt x="12861" y="1079"/>
                    <a:pt x="12861" y="1079"/>
                  </a:cubicBezTo>
                  <a:lnTo>
                    <a:pt x="11783" y="1"/>
                  </a:ln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4" name="Google Shape;1749;p87">
              <a:extLst>
                <a:ext uri="{FF2B5EF4-FFF2-40B4-BE49-F238E27FC236}">
                  <a16:creationId xmlns:a16="http://schemas.microsoft.com/office/drawing/2014/main" id="{E2B873AF-C2EE-4DBD-B076-63D8212F550F}"/>
                </a:ext>
              </a:extLst>
            </p:cNvPr>
            <p:cNvSpPr/>
            <p:nvPr/>
          </p:nvSpPr>
          <p:spPr>
            <a:xfrm>
              <a:off x="3500635" y="2600729"/>
              <a:ext cx="769637" cy="495629"/>
            </a:xfrm>
            <a:custGeom>
              <a:avLst/>
              <a:gdLst/>
              <a:ahLst/>
              <a:cxnLst/>
              <a:rect l="l" t="t" r="r" b="b"/>
              <a:pathLst>
                <a:path w="6924" h="4459" extrusionOk="0">
                  <a:moveTo>
                    <a:pt x="6068" y="0"/>
                  </a:moveTo>
                  <a:cubicBezTo>
                    <a:pt x="5045" y="0"/>
                    <a:pt x="3262" y="329"/>
                    <a:pt x="1608" y="2255"/>
                  </a:cubicBezTo>
                  <a:cubicBezTo>
                    <a:pt x="1" y="4122"/>
                    <a:pt x="1110" y="4459"/>
                    <a:pt x="2119" y="4459"/>
                  </a:cubicBezTo>
                  <a:cubicBezTo>
                    <a:pt x="2687" y="4459"/>
                    <a:pt x="3222" y="4352"/>
                    <a:pt x="3222" y="4352"/>
                  </a:cubicBezTo>
                  <a:lnTo>
                    <a:pt x="6923" y="88"/>
                  </a:lnTo>
                  <a:cubicBezTo>
                    <a:pt x="6923" y="88"/>
                    <a:pt x="6597" y="0"/>
                    <a:pt x="6068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5" name="Google Shape;1750;p87">
              <a:extLst>
                <a:ext uri="{FF2B5EF4-FFF2-40B4-BE49-F238E27FC236}">
                  <a16:creationId xmlns:a16="http://schemas.microsoft.com/office/drawing/2014/main" id="{243C1D48-B82F-4D29-B45A-716063226465}"/>
                </a:ext>
              </a:extLst>
            </p:cNvPr>
            <p:cNvSpPr/>
            <p:nvPr/>
          </p:nvSpPr>
          <p:spPr>
            <a:xfrm>
              <a:off x="3211740" y="3219420"/>
              <a:ext cx="914250" cy="1013488"/>
            </a:xfrm>
            <a:custGeom>
              <a:avLst/>
              <a:gdLst/>
              <a:ahLst/>
              <a:cxnLst/>
              <a:rect l="l" t="t" r="r" b="b"/>
              <a:pathLst>
                <a:path w="8225" h="9118" extrusionOk="0">
                  <a:moveTo>
                    <a:pt x="4040" y="1"/>
                  </a:moveTo>
                  <a:cubicBezTo>
                    <a:pt x="4040" y="1"/>
                    <a:pt x="836" y="41"/>
                    <a:pt x="419" y="2387"/>
                  </a:cubicBezTo>
                  <a:cubicBezTo>
                    <a:pt x="0" y="4730"/>
                    <a:pt x="2011" y="6527"/>
                    <a:pt x="2011" y="6527"/>
                  </a:cubicBezTo>
                  <a:cubicBezTo>
                    <a:pt x="2011" y="6527"/>
                    <a:pt x="1045" y="8161"/>
                    <a:pt x="542" y="8620"/>
                  </a:cubicBezTo>
                  <a:cubicBezTo>
                    <a:pt x="258" y="8882"/>
                    <a:pt x="474" y="9117"/>
                    <a:pt x="860" y="9117"/>
                  </a:cubicBezTo>
                  <a:cubicBezTo>
                    <a:pt x="1152" y="9117"/>
                    <a:pt x="1541" y="8982"/>
                    <a:pt x="1884" y="8620"/>
                  </a:cubicBezTo>
                  <a:cubicBezTo>
                    <a:pt x="2679" y="7785"/>
                    <a:pt x="2982" y="6321"/>
                    <a:pt x="2982" y="6321"/>
                  </a:cubicBezTo>
                  <a:cubicBezTo>
                    <a:pt x="2982" y="6321"/>
                    <a:pt x="2227" y="2158"/>
                    <a:pt x="5226" y="1598"/>
                  </a:cubicBezTo>
                  <a:cubicBezTo>
                    <a:pt x="8224" y="1039"/>
                    <a:pt x="4040" y="1"/>
                    <a:pt x="404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6" name="Google Shape;1751;p87">
              <a:extLst>
                <a:ext uri="{FF2B5EF4-FFF2-40B4-BE49-F238E27FC236}">
                  <a16:creationId xmlns:a16="http://schemas.microsoft.com/office/drawing/2014/main" id="{16DCF3E0-3A7F-42B4-83CE-E37960093106}"/>
                </a:ext>
              </a:extLst>
            </p:cNvPr>
            <p:cNvSpPr/>
            <p:nvPr/>
          </p:nvSpPr>
          <p:spPr>
            <a:xfrm>
              <a:off x="4189914" y="2309724"/>
              <a:ext cx="84811" cy="75361"/>
            </a:xfrm>
            <a:custGeom>
              <a:avLst/>
              <a:gdLst/>
              <a:ahLst/>
              <a:cxnLst/>
              <a:rect l="l" t="t" r="r" b="b"/>
              <a:pathLst>
                <a:path w="763" h="678" extrusionOk="0">
                  <a:moveTo>
                    <a:pt x="379" y="1"/>
                  </a:moveTo>
                  <a:cubicBezTo>
                    <a:pt x="240" y="1"/>
                    <a:pt x="110" y="88"/>
                    <a:pt x="60" y="230"/>
                  </a:cubicBezTo>
                  <a:cubicBezTo>
                    <a:pt x="0" y="406"/>
                    <a:pt x="93" y="600"/>
                    <a:pt x="269" y="660"/>
                  </a:cubicBezTo>
                  <a:cubicBezTo>
                    <a:pt x="306" y="672"/>
                    <a:pt x="343" y="678"/>
                    <a:pt x="380" y="678"/>
                  </a:cubicBezTo>
                  <a:cubicBezTo>
                    <a:pt x="523" y="678"/>
                    <a:pt x="655" y="590"/>
                    <a:pt x="702" y="450"/>
                  </a:cubicBezTo>
                  <a:cubicBezTo>
                    <a:pt x="762" y="273"/>
                    <a:pt x="669" y="81"/>
                    <a:pt x="492" y="21"/>
                  </a:cubicBezTo>
                  <a:cubicBezTo>
                    <a:pt x="455" y="7"/>
                    <a:pt x="41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7" name="Google Shape;1752;p87">
              <a:extLst>
                <a:ext uri="{FF2B5EF4-FFF2-40B4-BE49-F238E27FC236}">
                  <a16:creationId xmlns:a16="http://schemas.microsoft.com/office/drawing/2014/main" id="{BEFB6910-CDC1-46D4-A87E-AA9548DBFCC2}"/>
                </a:ext>
              </a:extLst>
            </p:cNvPr>
            <p:cNvSpPr/>
            <p:nvPr/>
          </p:nvSpPr>
          <p:spPr>
            <a:xfrm>
              <a:off x="4807608" y="2552599"/>
              <a:ext cx="84811" cy="75584"/>
            </a:xfrm>
            <a:custGeom>
              <a:avLst/>
              <a:gdLst/>
              <a:ahLst/>
              <a:cxnLst/>
              <a:rect l="l" t="t" r="r" b="b"/>
              <a:pathLst>
                <a:path w="763" h="680" extrusionOk="0">
                  <a:moveTo>
                    <a:pt x="384" y="1"/>
                  </a:moveTo>
                  <a:cubicBezTo>
                    <a:pt x="243" y="1"/>
                    <a:pt x="111" y="88"/>
                    <a:pt x="61" y="229"/>
                  </a:cubicBezTo>
                  <a:cubicBezTo>
                    <a:pt x="1" y="409"/>
                    <a:pt x="94" y="601"/>
                    <a:pt x="271" y="661"/>
                  </a:cubicBezTo>
                  <a:cubicBezTo>
                    <a:pt x="308" y="673"/>
                    <a:pt x="345" y="679"/>
                    <a:pt x="382" y="679"/>
                  </a:cubicBezTo>
                  <a:cubicBezTo>
                    <a:pt x="524" y="679"/>
                    <a:pt x="655" y="592"/>
                    <a:pt x="703" y="452"/>
                  </a:cubicBezTo>
                  <a:cubicBezTo>
                    <a:pt x="763" y="275"/>
                    <a:pt x="670" y="82"/>
                    <a:pt x="494" y="19"/>
                  </a:cubicBezTo>
                  <a:cubicBezTo>
                    <a:pt x="457" y="6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8" name="Google Shape;1753;p87">
              <a:extLst>
                <a:ext uri="{FF2B5EF4-FFF2-40B4-BE49-F238E27FC236}">
                  <a16:creationId xmlns:a16="http://schemas.microsoft.com/office/drawing/2014/main" id="{7FAB5EA6-8630-4CBA-8DD3-35E4ABF778F0}"/>
                </a:ext>
              </a:extLst>
            </p:cNvPr>
            <p:cNvSpPr/>
            <p:nvPr/>
          </p:nvSpPr>
          <p:spPr>
            <a:xfrm>
              <a:off x="4914873" y="1279646"/>
              <a:ext cx="213306" cy="651354"/>
            </a:xfrm>
            <a:custGeom>
              <a:avLst/>
              <a:gdLst/>
              <a:ahLst/>
              <a:cxnLst/>
              <a:rect l="l" t="t" r="r" b="b"/>
              <a:pathLst>
                <a:path w="1919" h="5860" extrusionOk="0">
                  <a:moveTo>
                    <a:pt x="1673" y="1"/>
                  </a:moveTo>
                  <a:cubicBezTo>
                    <a:pt x="1544" y="1"/>
                    <a:pt x="1389" y="71"/>
                    <a:pt x="1289" y="155"/>
                  </a:cubicBezTo>
                  <a:cubicBezTo>
                    <a:pt x="1089" y="318"/>
                    <a:pt x="919" y="538"/>
                    <a:pt x="784" y="758"/>
                  </a:cubicBezTo>
                  <a:cubicBezTo>
                    <a:pt x="1" y="2022"/>
                    <a:pt x="673" y="5617"/>
                    <a:pt x="673" y="5617"/>
                  </a:cubicBezTo>
                  <a:lnTo>
                    <a:pt x="1026" y="5859"/>
                  </a:lnTo>
                  <a:cubicBezTo>
                    <a:pt x="1010" y="4918"/>
                    <a:pt x="990" y="3973"/>
                    <a:pt x="1099" y="3037"/>
                  </a:cubicBezTo>
                  <a:cubicBezTo>
                    <a:pt x="1203" y="2145"/>
                    <a:pt x="1462" y="1366"/>
                    <a:pt x="1822" y="551"/>
                  </a:cubicBezTo>
                  <a:cubicBezTo>
                    <a:pt x="1858" y="474"/>
                    <a:pt x="1888" y="394"/>
                    <a:pt x="1898" y="311"/>
                  </a:cubicBezTo>
                  <a:cubicBezTo>
                    <a:pt x="1918" y="81"/>
                    <a:pt x="1810" y="1"/>
                    <a:pt x="1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49" name="Google Shape;1754;p87">
              <a:extLst>
                <a:ext uri="{FF2B5EF4-FFF2-40B4-BE49-F238E27FC236}">
                  <a16:creationId xmlns:a16="http://schemas.microsoft.com/office/drawing/2014/main" id="{8A110F11-2073-4ECB-8C4D-2E26A613E368}"/>
                </a:ext>
              </a:extLst>
            </p:cNvPr>
            <p:cNvSpPr/>
            <p:nvPr/>
          </p:nvSpPr>
          <p:spPr>
            <a:xfrm>
              <a:off x="4339307" y="1144370"/>
              <a:ext cx="204303" cy="619453"/>
            </a:xfrm>
            <a:custGeom>
              <a:avLst/>
              <a:gdLst/>
              <a:ahLst/>
              <a:cxnLst/>
              <a:rect l="l" t="t" r="r" b="b"/>
              <a:pathLst>
                <a:path w="1838" h="5573" extrusionOk="0">
                  <a:moveTo>
                    <a:pt x="515" y="1"/>
                  </a:moveTo>
                  <a:cubicBezTo>
                    <a:pt x="271" y="1"/>
                    <a:pt x="1" y="939"/>
                    <a:pt x="500" y="2514"/>
                  </a:cubicBezTo>
                  <a:cubicBezTo>
                    <a:pt x="1232" y="4826"/>
                    <a:pt x="1595" y="5505"/>
                    <a:pt x="1595" y="5505"/>
                  </a:cubicBezTo>
                  <a:lnTo>
                    <a:pt x="1837" y="5572"/>
                  </a:lnTo>
                  <a:cubicBezTo>
                    <a:pt x="1824" y="5536"/>
                    <a:pt x="822" y="2038"/>
                    <a:pt x="759" y="650"/>
                  </a:cubicBezTo>
                  <a:cubicBezTo>
                    <a:pt x="738" y="207"/>
                    <a:pt x="629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0" name="Google Shape;1755;p87">
              <a:extLst>
                <a:ext uri="{FF2B5EF4-FFF2-40B4-BE49-F238E27FC236}">
                  <a16:creationId xmlns:a16="http://schemas.microsoft.com/office/drawing/2014/main" id="{E0C38130-5C30-4614-A750-E1622595B7F2}"/>
                </a:ext>
              </a:extLst>
            </p:cNvPr>
            <p:cNvSpPr/>
            <p:nvPr/>
          </p:nvSpPr>
          <p:spPr>
            <a:xfrm>
              <a:off x="4386660" y="2384976"/>
              <a:ext cx="215196" cy="334124"/>
            </a:xfrm>
            <a:custGeom>
              <a:avLst/>
              <a:gdLst/>
              <a:ahLst/>
              <a:cxnLst/>
              <a:rect l="l" t="t" r="r" b="b"/>
              <a:pathLst>
                <a:path w="1936" h="3006" extrusionOk="0">
                  <a:moveTo>
                    <a:pt x="987" y="1"/>
                  </a:moveTo>
                  <a:cubicBezTo>
                    <a:pt x="933" y="1"/>
                    <a:pt x="877" y="5"/>
                    <a:pt x="819" y="15"/>
                  </a:cubicBezTo>
                  <a:cubicBezTo>
                    <a:pt x="566" y="63"/>
                    <a:pt x="336" y="222"/>
                    <a:pt x="207" y="442"/>
                  </a:cubicBezTo>
                  <a:cubicBezTo>
                    <a:pt x="87" y="642"/>
                    <a:pt x="54" y="878"/>
                    <a:pt x="34" y="1107"/>
                  </a:cubicBezTo>
                  <a:cubicBezTo>
                    <a:pt x="4" y="1427"/>
                    <a:pt x="0" y="1750"/>
                    <a:pt x="20" y="2069"/>
                  </a:cubicBezTo>
                  <a:cubicBezTo>
                    <a:pt x="27" y="2209"/>
                    <a:pt x="44" y="2352"/>
                    <a:pt x="104" y="2479"/>
                  </a:cubicBezTo>
                  <a:cubicBezTo>
                    <a:pt x="184" y="2639"/>
                    <a:pt x="330" y="2755"/>
                    <a:pt x="483" y="2845"/>
                  </a:cubicBezTo>
                  <a:cubicBezTo>
                    <a:pt x="630" y="2933"/>
                    <a:pt x="803" y="3005"/>
                    <a:pt x="970" y="3005"/>
                  </a:cubicBezTo>
                  <a:cubicBezTo>
                    <a:pt x="1029" y="3005"/>
                    <a:pt x="1088" y="2996"/>
                    <a:pt x="1146" y="2975"/>
                  </a:cubicBezTo>
                  <a:cubicBezTo>
                    <a:pt x="1728" y="2755"/>
                    <a:pt x="1808" y="1770"/>
                    <a:pt x="1864" y="1261"/>
                  </a:cubicBezTo>
                  <a:cubicBezTo>
                    <a:pt x="1935" y="680"/>
                    <a:pt x="1626" y="1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1" name="Google Shape;1756;p87">
              <a:extLst>
                <a:ext uri="{FF2B5EF4-FFF2-40B4-BE49-F238E27FC236}">
                  <a16:creationId xmlns:a16="http://schemas.microsoft.com/office/drawing/2014/main" id="{D70A39FA-22FF-423C-A65B-BC6F29847676}"/>
                </a:ext>
              </a:extLst>
            </p:cNvPr>
            <p:cNvSpPr/>
            <p:nvPr/>
          </p:nvSpPr>
          <p:spPr>
            <a:xfrm>
              <a:off x="4446240" y="2434440"/>
              <a:ext cx="99595" cy="68915"/>
            </a:xfrm>
            <a:custGeom>
              <a:avLst/>
              <a:gdLst/>
              <a:ahLst/>
              <a:cxnLst/>
              <a:rect l="l" t="t" r="r" b="b"/>
              <a:pathLst>
                <a:path w="896" h="620" extrusionOk="0">
                  <a:moveTo>
                    <a:pt x="198" y="1"/>
                  </a:moveTo>
                  <a:cubicBezTo>
                    <a:pt x="189" y="1"/>
                    <a:pt x="180" y="2"/>
                    <a:pt x="170" y="3"/>
                  </a:cubicBezTo>
                  <a:cubicBezTo>
                    <a:pt x="0" y="40"/>
                    <a:pt x="403" y="619"/>
                    <a:pt x="403" y="619"/>
                  </a:cubicBezTo>
                  <a:cubicBezTo>
                    <a:pt x="403" y="619"/>
                    <a:pt x="895" y="493"/>
                    <a:pt x="789" y="309"/>
                  </a:cubicBezTo>
                  <a:cubicBezTo>
                    <a:pt x="747" y="234"/>
                    <a:pt x="684" y="212"/>
                    <a:pt x="626" y="212"/>
                  </a:cubicBezTo>
                  <a:cubicBezTo>
                    <a:pt x="542" y="212"/>
                    <a:pt x="467" y="257"/>
                    <a:pt x="467" y="257"/>
                  </a:cubicBezTo>
                  <a:cubicBezTo>
                    <a:pt x="467" y="257"/>
                    <a:pt x="353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2" name="Google Shape;1757;p87">
              <a:extLst>
                <a:ext uri="{FF2B5EF4-FFF2-40B4-BE49-F238E27FC236}">
                  <a16:creationId xmlns:a16="http://schemas.microsoft.com/office/drawing/2014/main" id="{7521FDF8-4AA8-4637-A20E-6BC99D018F31}"/>
                </a:ext>
              </a:extLst>
            </p:cNvPr>
            <p:cNvSpPr/>
            <p:nvPr/>
          </p:nvSpPr>
          <p:spPr>
            <a:xfrm>
              <a:off x="4427343" y="2543928"/>
              <a:ext cx="87034" cy="60356"/>
            </a:xfrm>
            <a:custGeom>
              <a:avLst/>
              <a:gdLst/>
              <a:ahLst/>
              <a:cxnLst/>
              <a:rect l="l" t="t" r="r" b="b"/>
              <a:pathLst>
                <a:path w="783" h="543" extrusionOk="0">
                  <a:moveTo>
                    <a:pt x="443" y="0"/>
                  </a:moveTo>
                  <a:lnTo>
                    <a:pt x="387" y="27"/>
                  </a:lnTo>
                  <a:cubicBezTo>
                    <a:pt x="317" y="54"/>
                    <a:pt x="250" y="90"/>
                    <a:pt x="187" y="130"/>
                  </a:cubicBezTo>
                  <a:cubicBezTo>
                    <a:pt x="121" y="173"/>
                    <a:pt x="57" y="217"/>
                    <a:pt x="1" y="276"/>
                  </a:cubicBezTo>
                  <a:cubicBezTo>
                    <a:pt x="11" y="277"/>
                    <a:pt x="22" y="277"/>
                    <a:pt x="32" y="277"/>
                  </a:cubicBezTo>
                  <a:cubicBezTo>
                    <a:pt x="104" y="277"/>
                    <a:pt x="170" y="268"/>
                    <a:pt x="237" y="253"/>
                  </a:cubicBezTo>
                  <a:cubicBezTo>
                    <a:pt x="288" y="244"/>
                    <a:pt x="339" y="231"/>
                    <a:pt x="388" y="216"/>
                  </a:cubicBezTo>
                  <a:lnTo>
                    <a:pt x="388" y="216"/>
                  </a:lnTo>
                  <a:cubicBezTo>
                    <a:pt x="436" y="272"/>
                    <a:pt x="488" y="324"/>
                    <a:pt x="543" y="376"/>
                  </a:cubicBezTo>
                  <a:cubicBezTo>
                    <a:pt x="617" y="436"/>
                    <a:pt x="689" y="496"/>
                    <a:pt x="783" y="542"/>
                  </a:cubicBezTo>
                  <a:cubicBezTo>
                    <a:pt x="756" y="443"/>
                    <a:pt x="709" y="356"/>
                    <a:pt x="660" y="276"/>
                  </a:cubicBezTo>
                  <a:cubicBezTo>
                    <a:pt x="609" y="197"/>
                    <a:pt x="553" y="120"/>
                    <a:pt x="490" y="5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3" name="Google Shape;1758;p87">
              <a:extLst>
                <a:ext uri="{FF2B5EF4-FFF2-40B4-BE49-F238E27FC236}">
                  <a16:creationId xmlns:a16="http://schemas.microsoft.com/office/drawing/2014/main" id="{9F85EF23-F911-4CCE-82C4-63351EF59F8A}"/>
                </a:ext>
              </a:extLst>
            </p:cNvPr>
            <p:cNvSpPr/>
            <p:nvPr/>
          </p:nvSpPr>
          <p:spPr>
            <a:xfrm>
              <a:off x="4210589" y="1717376"/>
              <a:ext cx="122826" cy="144498"/>
            </a:xfrm>
            <a:custGeom>
              <a:avLst/>
              <a:gdLst/>
              <a:ahLst/>
              <a:cxnLst/>
              <a:rect l="l" t="t" r="r" b="b"/>
              <a:pathLst>
                <a:path w="1105" h="1300" extrusionOk="0">
                  <a:moveTo>
                    <a:pt x="681" y="1"/>
                  </a:moveTo>
                  <a:cubicBezTo>
                    <a:pt x="678" y="1"/>
                    <a:pt x="675" y="1"/>
                    <a:pt x="673" y="1"/>
                  </a:cubicBezTo>
                  <a:cubicBezTo>
                    <a:pt x="413" y="21"/>
                    <a:pt x="889" y="1126"/>
                    <a:pt x="889" y="1126"/>
                  </a:cubicBezTo>
                  <a:cubicBezTo>
                    <a:pt x="889" y="1126"/>
                    <a:pt x="437" y="412"/>
                    <a:pt x="227" y="412"/>
                  </a:cubicBezTo>
                  <a:cubicBezTo>
                    <a:pt x="216" y="412"/>
                    <a:pt x="206" y="413"/>
                    <a:pt x="197" y="417"/>
                  </a:cubicBezTo>
                  <a:cubicBezTo>
                    <a:pt x="0" y="497"/>
                    <a:pt x="650" y="1299"/>
                    <a:pt x="650" y="1299"/>
                  </a:cubicBezTo>
                  <a:lnTo>
                    <a:pt x="1105" y="1040"/>
                  </a:lnTo>
                  <a:cubicBezTo>
                    <a:pt x="1105" y="1040"/>
                    <a:pt x="936" y="1"/>
                    <a:pt x="681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4" name="Google Shape;1759;p87">
              <a:extLst>
                <a:ext uri="{FF2B5EF4-FFF2-40B4-BE49-F238E27FC236}">
                  <a16:creationId xmlns:a16="http://schemas.microsoft.com/office/drawing/2014/main" id="{A433CF23-5640-43BA-8B3F-19CB782FBB0D}"/>
                </a:ext>
              </a:extLst>
            </p:cNvPr>
            <p:cNvSpPr/>
            <p:nvPr/>
          </p:nvSpPr>
          <p:spPr>
            <a:xfrm>
              <a:off x="5030365" y="2666755"/>
              <a:ext cx="300897" cy="239534"/>
            </a:xfrm>
            <a:custGeom>
              <a:avLst/>
              <a:gdLst/>
              <a:ahLst/>
              <a:cxnLst/>
              <a:rect l="l" t="t" r="r" b="b"/>
              <a:pathLst>
                <a:path w="2707" h="2155" extrusionOk="0">
                  <a:moveTo>
                    <a:pt x="367" y="1"/>
                  </a:moveTo>
                  <a:lnTo>
                    <a:pt x="0" y="516"/>
                  </a:lnTo>
                  <a:cubicBezTo>
                    <a:pt x="0" y="516"/>
                    <a:pt x="604" y="2154"/>
                    <a:pt x="1020" y="2154"/>
                  </a:cubicBezTo>
                  <a:cubicBezTo>
                    <a:pt x="1032" y="2154"/>
                    <a:pt x="1044" y="2153"/>
                    <a:pt x="1055" y="2150"/>
                  </a:cubicBezTo>
                  <a:cubicBezTo>
                    <a:pt x="1471" y="2050"/>
                    <a:pt x="367" y="516"/>
                    <a:pt x="367" y="516"/>
                  </a:cubicBezTo>
                  <a:lnTo>
                    <a:pt x="367" y="516"/>
                  </a:lnTo>
                  <a:cubicBezTo>
                    <a:pt x="367" y="516"/>
                    <a:pt x="1412" y="1544"/>
                    <a:pt x="1774" y="1544"/>
                  </a:cubicBezTo>
                  <a:cubicBezTo>
                    <a:pt x="1808" y="1544"/>
                    <a:pt x="1837" y="1535"/>
                    <a:pt x="1857" y="1514"/>
                  </a:cubicBezTo>
                  <a:cubicBezTo>
                    <a:pt x="2094" y="1279"/>
                    <a:pt x="570" y="316"/>
                    <a:pt x="570" y="316"/>
                  </a:cubicBezTo>
                  <a:lnTo>
                    <a:pt x="570" y="316"/>
                  </a:lnTo>
                  <a:cubicBezTo>
                    <a:pt x="570" y="316"/>
                    <a:pt x="1600" y="518"/>
                    <a:pt x="2230" y="518"/>
                  </a:cubicBezTo>
                  <a:cubicBezTo>
                    <a:pt x="2507" y="518"/>
                    <a:pt x="2706" y="479"/>
                    <a:pt x="2706" y="366"/>
                  </a:cubicBezTo>
                  <a:cubicBezTo>
                    <a:pt x="2706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5" name="Google Shape;1760;p87">
              <a:extLst>
                <a:ext uri="{FF2B5EF4-FFF2-40B4-BE49-F238E27FC236}">
                  <a16:creationId xmlns:a16="http://schemas.microsoft.com/office/drawing/2014/main" id="{883FA563-347B-4AAF-B75F-AAF6B41D8B0E}"/>
                </a:ext>
              </a:extLst>
            </p:cNvPr>
            <p:cNvSpPr/>
            <p:nvPr/>
          </p:nvSpPr>
          <p:spPr>
            <a:xfrm>
              <a:off x="3832658" y="2164666"/>
              <a:ext cx="335466" cy="225417"/>
            </a:xfrm>
            <a:custGeom>
              <a:avLst/>
              <a:gdLst/>
              <a:ahLst/>
              <a:cxnLst/>
              <a:rect l="l" t="t" r="r" b="b"/>
              <a:pathLst>
                <a:path w="3018" h="2028" extrusionOk="0">
                  <a:moveTo>
                    <a:pt x="823" y="0"/>
                  </a:moveTo>
                  <a:cubicBezTo>
                    <a:pt x="808" y="0"/>
                    <a:pt x="794" y="2"/>
                    <a:pt x="781" y="5"/>
                  </a:cubicBezTo>
                  <a:cubicBezTo>
                    <a:pt x="319" y="104"/>
                    <a:pt x="2025" y="1442"/>
                    <a:pt x="2025" y="1442"/>
                  </a:cubicBezTo>
                  <a:cubicBezTo>
                    <a:pt x="2025" y="1442"/>
                    <a:pt x="802" y="893"/>
                    <a:pt x="365" y="893"/>
                  </a:cubicBezTo>
                  <a:cubicBezTo>
                    <a:pt x="288" y="893"/>
                    <a:pt x="236" y="910"/>
                    <a:pt x="219" y="949"/>
                  </a:cubicBezTo>
                  <a:cubicBezTo>
                    <a:pt x="105" y="1212"/>
                    <a:pt x="2025" y="1808"/>
                    <a:pt x="2025" y="1808"/>
                  </a:cubicBezTo>
                  <a:cubicBezTo>
                    <a:pt x="2025" y="1808"/>
                    <a:pt x="1106" y="1654"/>
                    <a:pt x="512" y="1654"/>
                  </a:cubicBezTo>
                  <a:cubicBezTo>
                    <a:pt x="215" y="1654"/>
                    <a:pt x="0" y="1693"/>
                    <a:pt x="22" y="1808"/>
                  </a:cubicBezTo>
                  <a:cubicBezTo>
                    <a:pt x="56" y="1984"/>
                    <a:pt x="783" y="2027"/>
                    <a:pt x="1499" y="2027"/>
                  </a:cubicBezTo>
                  <a:cubicBezTo>
                    <a:pt x="2206" y="2027"/>
                    <a:pt x="2901" y="1985"/>
                    <a:pt x="2901" y="1985"/>
                  </a:cubicBezTo>
                  <a:lnTo>
                    <a:pt x="3018" y="1645"/>
                  </a:lnTo>
                  <a:cubicBezTo>
                    <a:pt x="3018" y="1645"/>
                    <a:pt x="1344" y="0"/>
                    <a:pt x="82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6" name="Google Shape;1761;p87">
              <a:extLst>
                <a:ext uri="{FF2B5EF4-FFF2-40B4-BE49-F238E27FC236}">
                  <a16:creationId xmlns:a16="http://schemas.microsoft.com/office/drawing/2014/main" id="{40375BDA-A297-4F94-A330-480254ECFB1B}"/>
                </a:ext>
              </a:extLst>
            </p:cNvPr>
            <p:cNvSpPr/>
            <p:nvPr/>
          </p:nvSpPr>
          <p:spPr>
            <a:xfrm>
              <a:off x="4006284" y="2098862"/>
              <a:ext cx="1107771" cy="674585"/>
            </a:xfrm>
            <a:custGeom>
              <a:avLst/>
              <a:gdLst/>
              <a:ahLst/>
              <a:cxnLst/>
              <a:rect l="l" t="t" r="r" b="b"/>
              <a:pathLst>
                <a:path w="9966" h="6069" extrusionOk="0">
                  <a:moveTo>
                    <a:pt x="2035" y="184"/>
                  </a:moveTo>
                  <a:cubicBezTo>
                    <a:pt x="3053" y="184"/>
                    <a:pt x="3881" y="1012"/>
                    <a:pt x="3881" y="2034"/>
                  </a:cubicBezTo>
                  <a:cubicBezTo>
                    <a:pt x="3881" y="3053"/>
                    <a:pt x="3053" y="3881"/>
                    <a:pt x="2035" y="3881"/>
                  </a:cubicBezTo>
                  <a:cubicBezTo>
                    <a:pt x="1013" y="3881"/>
                    <a:pt x="184" y="3053"/>
                    <a:pt x="184" y="2034"/>
                  </a:cubicBezTo>
                  <a:cubicBezTo>
                    <a:pt x="184" y="1012"/>
                    <a:pt x="1013" y="184"/>
                    <a:pt x="2035" y="184"/>
                  </a:cubicBezTo>
                  <a:close/>
                  <a:moveTo>
                    <a:pt x="7932" y="2184"/>
                  </a:moveTo>
                  <a:cubicBezTo>
                    <a:pt x="8950" y="2184"/>
                    <a:pt x="9779" y="3016"/>
                    <a:pt x="9779" y="4034"/>
                  </a:cubicBezTo>
                  <a:cubicBezTo>
                    <a:pt x="9779" y="5056"/>
                    <a:pt x="8950" y="5884"/>
                    <a:pt x="7932" y="5884"/>
                  </a:cubicBezTo>
                  <a:cubicBezTo>
                    <a:pt x="6910" y="5884"/>
                    <a:pt x="6082" y="5056"/>
                    <a:pt x="6082" y="4034"/>
                  </a:cubicBezTo>
                  <a:cubicBezTo>
                    <a:pt x="6082" y="3016"/>
                    <a:pt x="6910" y="2184"/>
                    <a:pt x="7932" y="2184"/>
                  </a:cubicBezTo>
                  <a:close/>
                  <a:moveTo>
                    <a:pt x="2035" y="1"/>
                  </a:moveTo>
                  <a:cubicBezTo>
                    <a:pt x="913" y="1"/>
                    <a:pt x="1" y="912"/>
                    <a:pt x="1" y="2034"/>
                  </a:cubicBezTo>
                  <a:cubicBezTo>
                    <a:pt x="1" y="3156"/>
                    <a:pt x="913" y="4067"/>
                    <a:pt x="2035" y="4067"/>
                  </a:cubicBezTo>
                  <a:cubicBezTo>
                    <a:pt x="3043" y="4067"/>
                    <a:pt x="3881" y="3325"/>
                    <a:pt x="4038" y="2357"/>
                  </a:cubicBezTo>
                  <a:lnTo>
                    <a:pt x="6151" y="3053"/>
                  </a:lnTo>
                  <a:cubicBezTo>
                    <a:pt x="5989" y="3342"/>
                    <a:pt x="5895" y="3678"/>
                    <a:pt x="5895" y="4034"/>
                  </a:cubicBezTo>
                  <a:cubicBezTo>
                    <a:pt x="5895" y="5156"/>
                    <a:pt x="6810" y="6068"/>
                    <a:pt x="7932" y="6068"/>
                  </a:cubicBezTo>
                  <a:cubicBezTo>
                    <a:pt x="9053" y="6068"/>
                    <a:pt x="9966" y="5156"/>
                    <a:pt x="9966" y="4034"/>
                  </a:cubicBezTo>
                  <a:cubicBezTo>
                    <a:pt x="9966" y="2913"/>
                    <a:pt x="9053" y="2001"/>
                    <a:pt x="7932" y="2001"/>
                  </a:cubicBezTo>
                  <a:cubicBezTo>
                    <a:pt x="7233" y="2001"/>
                    <a:pt x="6617" y="2354"/>
                    <a:pt x="6251" y="2889"/>
                  </a:cubicBezTo>
                  <a:lnTo>
                    <a:pt x="4061" y="2170"/>
                  </a:lnTo>
                  <a:cubicBezTo>
                    <a:pt x="4065" y="2124"/>
                    <a:pt x="4068" y="2081"/>
                    <a:pt x="4068" y="2034"/>
                  </a:cubicBezTo>
                  <a:cubicBezTo>
                    <a:pt x="4068" y="912"/>
                    <a:pt x="3156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7" name="Google Shape;1762;p87">
              <a:extLst>
                <a:ext uri="{FF2B5EF4-FFF2-40B4-BE49-F238E27FC236}">
                  <a16:creationId xmlns:a16="http://schemas.microsoft.com/office/drawing/2014/main" id="{9BE07597-D9EC-4475-A139-98A928CCFACD}"/>
                </a:ext>
              </a:extLst>
            </p:cNvPr>
            <p:cNvSpPr/>
            <p:nvPr/>
          </p:nvSpPr>
          <p:spPr>
            <a:xfrm>
              <a:off x="5171977" y="979193"/>
              <a:ext cx="15673" cy="58133"/>
            </a:xfrm>
            <a:custGeom>
              <a:avLst/>
              <a:gdLst/>
              <a:ahLst/>
              <a:cxnLst/>
              <a:rect l="l" t="t" r="r" b="b"/>
              <a:pathLst>
                <a:path w="141" h="523" extrusionOk="0">
                  <a:moveTo>
                    <a:pt x="71" y="1"/>
                  </a:moveTo>
                  <a:cubicBezTo>
                    <a:pt x="36" y="1"/>
                    <a:pt x="1" y="22"/>
                    <a:pt x="1" y="66"/>
                  </a:cubicBezTo>
                  <a:lnTo>
                    <a:pt x="1" y="455"/>
                  </a:lnTo>
                  <a:cubicBezTo>
                    <a:pt x="1" y="500"/>
                    <a:pt x="36" y="523"/>
                    <a:pt x="71" y="523"/>
                  </a:cubicBezTo>
                  <a:cubicBezTo>
                    <a:pt x="106" y="523"/>
                    <a:pt x="141" y="500"/>
                    <a:pt x="141" y="455"/>
                  </a:cubicBezTo>
                  <a:lnTo>
                    <a:pt x="141" y="66"/>
                  </a:lnTo>
                  <a:cubicBezTo>
                    <a:pt x="141" y="22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8" name="Google Shape;1763;p87">
              <a:extLst>
                <a:ext uri="{FF2B5EF4-FFF2-40B4-BE49-F238E27FC236}">
                  <a16:creationId xmlns:a16="http://schemas.microsoft.com/office/drawing/2014/main" id="{6BD1D37A-2051-4FE2-8CA9-F0D76B65D2BC}"/>
                </a:ext>
              </a:extLst>
            </p:cNvPr>
            <p:cNvSpPr/>
            <p:nvPr/>
          </p:nvSpPr>
          <p:spPr>
            <a:xfrm>
              <a:off x="5203879" y="955961"/>
              <a:ext cx="15228" cy="46795"/>
            </a:xfrm>
            <a:custGeom>
              <a:avLst/>
              <a:gdLst/>
              <a:ahLst/>
              <a:cxnLst/>
              <a:rect l="l" t="t" r="r" b="b"/>
              <a:pathLst>
                <a:path w="137" h="421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355"/>
                  </a:lnTo>
                  <a:cubicBezTo>
                    <a:pt x="1" y="398"/>
                    <a:pt x="35" y="421"/>
                    <a:pt x="70" y="421"/>
                  </a:cubicBezTo>
                  <a:cubicBezTo>
                    <a:pt x="103" y="421"/>
                    <a:pt x="136" y="399"/>
                    <a:pt x="136" y="355"/>
                  </a:cubicBezTo>
                  <a:lnTo>
                    <a:pt x="136" y="68"/>
                  </a:lnTo>
                  <a:cubicBezTo>
                    <a:pt x="136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59" name="Google Shape;1764;p87">
              <a:extLst>
                <a:ext uri="{FF2B5EF4-FFF2-40B4-BE49-F238E27FC236}">
                  <a16:creationId xmlns:a16="http://schemas.microsoft.com/office/drawing/2014/main" id="{0F57E447-6934-433A-B05E-34E4673670A3}"/>
                </a:ext>
              </a:extLst>
            </p:cNvPr>
            <p:cNvSpPr/>
            <p:nvPr/>
          </p:nvSpPr>
          <p:spPr>
            <a:xfrm>
              <a:off x="5418299" y="809125"/>
              <a:ext cx="23009" cy="55687"/>
            </a:xfrm>
            <a:custGeom>
              <a:avLst/>
              <a:gdLst/>
              <a:ahLst/>
              <a:cxnLst/>
              <a:rect l="l" t="t" r="r" b="b"/>
              <a:pathLst>
                <a:path w="207" h="501" extrusionOk="0">
                  <a:moveTo>
                    <a:pt x="121" y="1"/>
                  </a:moveTo>
                  <a:cubicBezTo>
                    <a:pt x="94" y="1"/>
                    <a:pt x="70" y="16"/>
                    <a:pt x="65" y="51"/>
                  </a:cubicBezTo>
                  <a:cubicBezTo>
                    <a:pt x="45" y="171"/>
                    <a:pt x="25" y="291"/>
                    <a:pt x="9" y="411"/>
                  </a:cubicBezTo>
                  <a:cubicBezTo>
                    <a:pt x="0" y="465"/>
                    <a:pt x="46" y="500"/>
                    <a:pt x="86" y="500"/>
                  </a:cubicBezTo>
                  <a:cubicBezTo>
                    <a:pt x="112" y="500"/>
                    <a:pt x="136" y="485"/>
                    <a:pt x="141" y="451"/>
                  </a:cubicBezTo>
                  <a:cubicBezTo>
                    <a:pt x="161" y="328"/>
                    <a:pt x="178" y="208"/>
                    <a:pt x="198" y="88"/>
                  </a:cubicBezTo>
                  <a:cubicBezTo>
                    <a:pt x="206" y="36"/>
                    <a:pt x="161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0" name="Google Shape;1765;p87">
              <a:extLst>
                <a:ext uri="{FF2B5EF4-FFF2-40B4-BE49-F238E27FC236}">
                  <a16:creationId xmlns:a16="http://schemas.microsoft.com/office/drawing/2014/main" id="{796F74AE-42E2-4B61-B0C5-CF22D6ED6272}"/>
                </a:ext>
              </a:extLst>
            </p:cNvPr>
            <p:cNvSpPr/>
            <p:nvPr/>
          </p:nvSpPr>
          <p:spPr>
            <a:xfrm>
              <a:off x="5451313" y="838026"/>
              <a:ext cx="15339" cy="66803"/>
            </a:xfrm>
            <a:custGeom>
              <a:avLst/>
              <a:gdLst/>
              <a:ahLst/>
              <a:cxnLst/>
              <a:rect l="l" t="t" r="r" b="b"/>
              <a:pathLst>
                <a:path w="138" h="601" extrusionOk="0">
                  <a:moveTo>
                    <a:pt x="69" y="0"/>
                  </a:moveTo>
                  <a:cubicBezTo>
                    <a:pt x="35" y="0"/>
                    <a:pt x="1" y="23"/>
                    <a:pt x="1" y="68"/>
                  </a:cubicBezTo>
                  <a:lnTo>
                    <a:pt x="1" y="533"/>
                  </a:lnTo>
                  <a:cubicBezTo>
                    <a:pt x="1" y="578"/>
                    <a:pt x="35" y="601"/>
                    <a:pt x="69" y="601"/>
                  </a:cubicBezTo>
                  <a:cubicBezTo>
                    <a:pt x="103" y="601"/>
                    <a:pt x="137" y="578"/>
                    <a:pt x="137" y="533"/>
                  </a:cubicBezTo>
                  <a:lnTo>
                    <a:pt x="137" y="68"/>
                  </a:lnTo>
                  <a:cubicBezTo>
                    <a:pt x="137" y="23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1" name="Google Shape;1766;p87">
              <a:extLst>
                <a:ext uri="{FF2B5EF4-FFF2-40B4-BE49-F238E27FC236}">
                  <a16:creationId xmlns:a16="http://schemas.microsoft.com/office/drawing/2014/main" id="{4ADCF253-0D7C-4A96-88A2-2B6CEB957F6B}"/>
                </a:ext>
              </a:extLst>
            </p:cNvPr>
            <p:cNvSpPr/>
            <p:nvPr/>
          </p:nvSpPr>
          <p:spPr>
            <a:xfrm>
              <a:off x="4333305" y="938955"/>
              <a:ext cx="20341" cy="52575"/>
            </a:xfrm>
            <a:custGeom>
              <a:avLst/>
              <a:gdLst/>
              <a:ahLst/>
              <a:cxnLst/>
              <a:rect l="l" t="t" r="r" b="b"/>
              <a:pathLst>
                <a:path w="183" h="473" extrusionOk="0">
                  <a:moveTo>
                    <a:pt x="91" y="1"/>
                  </a:moveTo>
                  <a:cubicBezTo>
                    <a:pt x="56" y="1"/>
                    <a:pt x="20" y="23"/>
                    <a:pt x="14" y="69"/>
                  </a:cubicBezTo>
                  <a:cubicBezTo>
                    <a:pt x="1" y="188"/>
                    <a:pt x="11" y="304"/>
                    <a:pt x="38" y="421"/>
                  </a:cubicBezTo>
                  <a:cubicBezTo>
                    <a:pt x="44" y="457"/>
                    <a:pt x="70" y="473"/>
                    <a:pt x="98" y="473"/>
                  </a:cubicBezTo>
                  <a:cubicBezTo>
                    <a:pt x="139" y="473"/>
                    <a:pt x="183" y="438"/>
                    <a:pt x="171" y="384"/>
                  </a:cubicBezTo>
                  <a:cubicBezTo>
                    <a:pt x="148" y="281"/>
                    <a:pt x="141" y="175"/>
                    <a:pt x="154" y="69"/>
                  </a:cubicBezTo>
                  <a:cubicBezTo>
                    <a:pt x="157" y="23"/>
                    <a:pt x="125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2" name="Google Shape;1767;p87">
              <a:extLst>
                <a:ext uri="{FF2B5EF4-FFF2-40B4-BE49-F238E27FC236}">
                  <a16:creationId xmlns:a16="http://schemas.microsoft.com/office/drawing/2014/main" id="{3B8903B5-5513-440D-9D41-8FD8EBFDFBB6}"/>
                </a:ext>
              </a:extLst>
            </p:cNvPr>
            <p:cNvSpPr/>
            <p:nvPr/>
          </p:nvSpPr>
          <p:spPr>
            <a:xfrm>
              <a:off x="4365207" y="953405"/>
              <a:ext cx="25454" cy="56243"/>
            </a:xfrm>
            <a:custGeom>
              <a:avLst/>
              <a:gdLst/>
              <a:ahLst/>
              <a:cxnLst/>
              <a:rect l="l" t="t" r="r" b="b"/>
              <a:pathLst>
                <a:path w="229" h="506" extrusionOk="0">
                  <a:moveTo>
                    <a:pt x="90" y="1"/>
                  </a:moveTo>
                  <a:cubicBezTo>
                    <a:pt x="55" y="1"/>
                    <a:pt x="19" y="23"/>
                    <a:pt x="13" y="68"/>
                  </a:cubicBezTo>
                  <a:cubicBezTo>
                    <a:pt x="1" y="208"/>
                    <a:pt x="27" y="341"/>
                    <a:pt x="84" y="470"/>
                  </a:cubicBezTo>
                  <a:cubicBezTo>
                    <a:pt x="95" y="495"/>
                    <a:pt x="115" y="506"/>
                    <a:pt x="135" y="506"/>
                  </a:cubicBezTo>
                  <a:cubicBezTo>
                    <a:pt x="180" y="506"/>
                    <a:pt x="229" y="456"/>
                    <a:pt x="203" y="401"/>
                  </a:cubicBezTo>
                  <a:cubicBezTo>
                    <a:pt x="157" y="294"/>
                    <a:pt x="144" y="181"/>
                    <a:pt x="153" y="68"/>
                  </a:cubicBezTo>
                  <a:cubicBezTo>
                    <a:pt x="157" y="23"/>
                    <a:pt x="124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3" name="Google Shape;1768;p87">
              <a:extLst>
                <a:ext uri="{FF2B5EF4-FFF2-40B4-BE49-F238E27FC236}">
                  <a16:creationId xmlns:a16="http://schemas.microsoft.com/office/drawing/2014/main" id="{36B17193-F2B4-4FED-9C0A-F9BFD50E9484}"/>
                </a:ext>
              </a:extLst>
            </p:cNvPr>
            <p:cNvSpPr/>
            <p:nvPr/>
          </p:nvSpPr>
          <p:spPr>
            <a:xfrm>
              <a:off x="4432567" y="498223"/>
              <a:ext cx="21119" cy="64246"/>
            </a:xfrm>
            <a:custGeom>
              <a:avLst/>
              <a:gdLst/>
              <a:ahLst/>
              <a:cxnLst/>
              <a:rect l="l" t="t" r="r" b="b"/>
              <a:pathLst>
                <a:path w="190" h="578" extrusionOk="0">
                  <a:moveTo>
                    <a:pt x="105" y="0"/>
                  </a:moveTo>
                  <a:cubicBezTo>
                    <a:pt x="78" y="0"/>
                    <a:pt x="53" y="15"/>
                    <a:pt x="46" y="49"/>
                  </a:cubicBezTo>
                  <a:cubicBezTo>
                    <a:pt x="17" y="203"/>
                    <a:pt x="0" y="355"/>
                    <a:pt x="0" y="512"/>
                  </a:cubicBezTo>
                  <a:cubicBezTo>
                    <a:pt x="0" y="555"/>
                    <a:pt x="34" y="577"/>
                    <a:pt x="68" y="577"/>
                  </a:cubicBezTo>
                  <a:cubicBezTo>
                    <a:pt x="102" y="577"/>
                    <a:pt x="137" y="555"/>
                    <a:pt x="137" y="512"/>
                  </a:cubicBezTo>
                  <a:cubicBezTo>
                    <a:pt x="140" y="369"/>
                    <a:pt x="153" y="226"/>
                    <a:pt x="180" y="86"/>
                  </a:cubicBezTo>
                  <a:cubicBezTo>
                    <a:pt x="190" y="34"/>
                    <a:pt x="146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4" name="Google Shape;1769;p87">
              <a:extLst>
                <a:ext uri="{FF2B5EF4-FFF2-40B4-BE49-F238E27FC236}">
                  <a16:creationId xmlns:a16="http://schemas.microsoft.com/office/drawing/2014/main" id="{D249A56F-408B-48B8-96C0-60997890CC6F}"/>
                </a:ext>
              </a:extLst>
            </p:cNvPr>
            <p:cNvSpPr/>
            <p:nvPr/>
          </p:nvSpPr>
          <p:spPr>
            <a:xfrm>
              <a:off x="4474362" y="549911"/>
              <a:ext cx="19786" cy="58466"/>
            </a:xfrm>
            <a:custGeom>
              <a:avLst/>
              <a:gdLst/>
              <a:ahLst/>
              <a:cxnLst/>
              <a:rect l="l" t="t" r="r" b="b"/>
              <a:pathLst>
                <a:path w="178" h="526" extrusionOk="0">
                  <a:moveTo>
                    <a:pt x="92" y="1"/>
                  </a:moveTo>
                  <a:cubicBezTo>
                    <a:pt x="65" y="1"/>
                    <a:pt x="40" y="16"/>
                    <a:pt x="34" y="50"/>
                  </a:cubicBezTo>
                  <a:cubicBezTo>
                    <a:pt x="10" y="187"/>
                    <a:pt x="0" y="323"/>
                    <a:pt x="14" y="460"/>
                  </a:cubicBezTo>
                  <a:cubicBezTo>
                    <a:pt x="19" y="503"/>
                    <a:pt x="56" y="526"/>
                    <a:pt x="91" y="526"/>
                  </a:cubicBezTo>
                  <a:cubicBezTo>
                    <a:pt x="125" y="526"/>
                    <a:pt x="157" y="504"/>
                    <a:pt x="154" y="460"/>
                  </a:cubicBezTo>
                  <a:cubicBezTo>
                    <a:pt x="140" y="334"/>
                    <a:pt x="146" y="214"/>
                    <a:pt x="170" y="87"/>
                  </a:cubicBezTo>
                  <a:cubicBezTo>
                    <a:pt x="178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5" name="Google Shape;1770;p87">
              <a:extLst>
                <a:ext uri="{FF2B5EF4-FFF2-40B4-BE49-F238E27FC236}">
                  <a16:creationId xmlns:a16="http://schemas.microsoft.com/office/drawing/2014/main" id="{B4FEC075-EBE0-4908-B10B-EA8F49A2426B}"/>
                </a:ext>
              </a:extLst>
            </p:cNvPr>
            <p:cNvSpPr/>
            <p:nvPr/>
          </p:nvSpPr>
          <p:spPr>
            <a:xfrm>
              <a:off x="4441015" y="722980"/>
              <a:ext cx="15673" cy="55354"/>
            </a:xfrm>
            <a:custGeom>
              <a:avLst/>
              <a:gdLst/>
              <a:ahLst/>
              <a:cxnLst/>
              <a:rect l="l" t="t" r="r" b="b"/>
              <a:pathLst>
                <a:path w="141" h="498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430"/>
                  </a:lnTo>
                  <a:cubicBezTo>
                    <a:pt x="1" y="475"/>
                    <a:pt x="36" y="498"/>
                    <a:pt x="71" y="498"/>
                  </a:cubicBezTo>
                  <a:cubicBezTo>
                    <a:pt x="106" y="498"/>
                    <a:pt x="141" y="475"/>
                    <a:pt x="141" y="430"/>
                  </a:cubicBezTo>
                  <a:lnTo>
                    <a:pt x="141" y="67"/>
                  </a:lnTo>
                  <a:cubicBezTo>
                    <a:pt x="141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6" name="Google Shape;1771;p87">
              <a:extLst>
                <a:ext uri="{FF2B5EF4-FFF2-40B4-BE49-F238E27FC236}">
                  <a16:creationId xmlns:a16="http://schemas.microsoft.com/office/drawing/2014/main" id="{6CDD35AC-05B7-4181-98E3-C47E6CAECBC6}"/>
                </a:ext>
              </a:extLst>
            </p:cNvPr>
            <p:cNvSpPr/>
            <p:nvPr/>
          </p:nvSpPr>
          <p:spPr>
            <a:xfrm>
              <a:off x="4472806" y="1802077"/>
              <a:ext cx="15673" cy="32457"/>
            </a:xfrm>
            <a:custGeom>
              <a:avLst/>
              <a:gdLst/>
              <a:ahLst/>
              <a:cxnLst/>
              <a:rect l="l" t="t" r="r" b="b"/>
              <a:pathLst>
                <a:path w="141" h="292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224"/>
                  </a:lnTo>
                  <a:cubicBezTo>
                    <a:pt x="1" y="269"/>
                    <a:pt x="36" y="292"/>
                    <a:pt x="71" y="292"/>
                  </a:cubicBezTo>
                  <a:cubicBezTo>
                    <a:pt x="106" y="292"/>
                    <a:pt x="140" y="269"/>
                    <a:pt x="140" y="224"/>
                  </a:cubicBezTo>
                  <a:lnTo>
                    <a:pt x="140" y="67"/>
                  </a:lnTo>
                  <a:cubicBezTo>
                    <a:pt x="140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7" name="Google Shape;1772;p87">
              <a:extLst>
                <a:ext uri="{FF2B5EF4-FFF2-40B4-BE49-F238E27FC236}">
                  <a16:creationId xmlns:a16="http://schemas.microsoft.com/office/drawing/2014/main" id="{7ECC1471-6C78-45E0-8307-87685F6D2133}"/>
                </a:ext>
              </a:extLst>
            </p:cNvPr>
            <p:cNvSpPr/>
            <p:nvPr/>
          </p:nvSpPr>
          <p:spPr>
            <a:xfrm>
              <a:off x="4483588" y="1883554"/>
              <a:ext cx="38793" cy="47907"/>
            </a:xfrm>
            <a:custGeom>
              <a:avLst/>
              <a:gdLst/>
              <a:ahLst/>
              <a:cxnLst/>
              <a:rect l="l" t="t" r="r" b="b"/>
              <a:pathLst>
                <a:path w="349" h="431" extrusionOk="0">
                  <a:moveTo>
                    <a:pt x="135" y="1"/>
                  </a:moveTo>
                  <a:cubicBezTo>
                    <a:pt x="115" y="1"/>
                    <a:pt x="96" y="10"/>
                    <a:pt x="83" y="33"/>
                  </a:cubicBezTo>
                  <a:cubicBezTo>
                    <a:pt x="0" y="187"/>
                    <a:pt x="74" y="370"/>
                    <a:pt x="237" y="426"/>
                  </a:cubicBezTo>
                  <a:cubicBezTo>
                    <a:pt x="245" y="429"/>
                    <a:pt x="253" y="431"/>
                    <a:pt x="260" y="431"/>
                  </a:cubicBezTo>
                  <a:cubicBezTo>
                    <a:pt x="326" y="431"/>
                    <a:pt x="348" y="317"/>
                    <a:pt x="274" y="293"/>
                  </a:cubicBezTo>
                  <a:cubicBezTo>
                    <a:pt x="197" y="267"/>
                    <a:pt x="163" y="173"/>
                    <a:pt x="200" y="104"/>
                  </a:cubicBezTo>
                  <a:cubicBezTo>
                    <a:pt x="230" y="50"/>
                    <a:pt x="181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8" name="Google Shape;1773;p87">
              <a:extLst>
                <a:ext uri="{FF2B5EF4-FFF2-40B4-BE49-F238E27FC236}">
                  <a16:creationId xmlns:a16="http://schemas.microsoft.com/office/drawing/2014/main" id="{EC162C0C-4339-4AB5-8ED7-01DFE87E5FDC}"/>
                </a:ext>
              </a:extLst>
            </p:cNvPr>
            <p:cNvSpPr/>
            <p:nvPr/>
          </p:nvSpPr>
          <p:spPr>
            <a:xfrm>
              <a:off x="4529495" y="1810747"/>
              <a:ext cx="20341" cy="44016"/>
            </a:xfrm>
            <a:custGeom>
              <a:avLst/>
              <a:gdLst/>
              <a:ahLst/>
              <a:cxnLst/>
              <a:rect l="l" t="t" r="r" b="b"/>
              <a:pathLst>
                <a:path w="183" h="396" extrusionOk="0">
                  <a:moveTo>
                    <a:pt x="68" y="0"/>
                  </a:moveTo>
                  <a:cubicBezTo>
                    <a:pt x="41" y="0"/>
                    <a:pt x="17" y="15"/>
                    <a:pt x="13" y="49"/>
                  </a:cubicBezTo>
                  <a:cubicBezTo>
                    <a:pt x="0" y="153"/>
                    <a:pt x="3" y="246"/>
                    <a:pt x="33" y="346"/>
                  </a:cubicBezTo>
                  <a:cubicBezTo>
                    <a:pt x="43" y="380"/>
                    <a:pt x="70" y="395"/>
                    <a:pt x="98" y="395"/>
                  </a:cubicBezTo>
                  <a:cubicBezTo>
                    <a:pt x="140" y="395"/>
                    <a:pt x="182" y="361"/>
                    <a:pt x="166" y="309"/>
                  </a:cubicBezTo>
                  <a:cubicBezTo>
                    <a:pt x="143" y="236"/>
                    <a:pt x="137" y="163"/>
                    <a:pt x="146" y="86"/>
                  </a:cubicBezTo>
                  <a:cubicBezTo>
                    <a:pt x="155" y="34"/>
                    <a:pt x="108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69" name="Google Shape;1774;p87">
              <a:extLst>
                <a:ext uri="{FF2B5EF4-FFF2-40B4-BE49-F238E27FC236}">
                  <a16:creationId xmlns:a16="http://schemas.microsoft.com/office/drawing/2014/main" id="{FD145D5A-F57B-47FC-928A-C72D1CA45742}"/>
                </a:ext>
              </a:extLst>
            </p:cNvPr>
            <p:cNvSpPr/>
            <p:nvPr/>
          </p:nvSpPr>
          <p:spPr>
            <a:xfrm>
              <a:off x="4560175" y="1926126"/>
              <a:ext cx="24676" cy="49241"/>
            </a:xfrm>
            <a:custGeom>
              <a:avLst/>
              <a:gdLst/>
              <a:ahLst/>
              <a:cxnLst/>
              <a:rect l="l" t="t" r="r" b="b"/>
              <a:pathLst>
                <a:path w="222" h="443" extrusionOk="0">
                  <a:moveTo>
                    <a:pt x="85" y="1"/>
                  </a:moveTo>
                  <a:cubicBezTo>
                    <a:pt x="44" y="1"/>
                    <a:pt x="0" y="35"/>
                    <a:pt x="10" y="87"/>
                  </a:cubicBezTo>
                  <a:cubicBezTo>
                    <a:pt x="33" y="190"/>
                    <a:pt x="53" y="289"/>
                    <a:pt x="77" y="393"/>
                  </a:cubicBezTo>
                  <a:cubicBezTo>
                    <a:pt x="84" y="428"/>
                    <a:pt x="110" y="442"/>
                    <a:pt x="137" y="442"/>
                  </a:cubicBezTo>
                  <a:cubicBezTo>
                    <a:pt x="178" y="442"/>
                    <a:pt x="222" y="408"/>
                    <a:pt x="210" y="357"/>
                  </a:cubicBezTo>
                  <a:cubicBezTo>
                    <a:pt x="187" y="253"/>
                    <a:pt x="167" y="150"/>
                    <a:pt x="144" y="50"/>
                  </a:cubicBezTo>
                  <a:cubicBezTo>
                    <a:pt x="137" y="15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0" name="Google Shape;1775;p87">
              <a:extLst>
                <a:ext uri="{FF2B5EF4-FFF2-40B4-BE49-F238E27FC236}">
                  <a16:creationId xmlns:a16="http://schemas.microsoft.com/office/drawing/2014/main" id="{FC2D51A6-82D5-49C5-A35C-C998EEF9B30B}"/>
                </a:ext>
              </a:extLst>
            </p:cNvPr>
            <p:cNvSpPr/>
            <p:nvPr/>
          </p:nvSpPr>
          <p:spPr>
            <a:xfrm>
              <a:off x="4625312" y="1836869"/>
              <a:ext cx="15562" cy="49463"/>
            </a:xfrm>
            <a:custGeom>
              <a:avLst/>
              <a:gdLst/>
              <a:ahLst/>
              <a:cxnLst/>
              <a:rect l="l" t="t" r="r" b="b"/>
              <a:pathLst>
                <a:path w="140" h="445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378"/>
                  </a:lnTo>
                  <a:cubicBezTo>
                    <a:pt x="0" y="422"/>
                    <a:pt x="35" y="445"/>
                    <a:pt x="70" y="445"/>
                  </a:cubicBezTo>
                  <a:cubicBezTo>
                    <a:pt x="105" y="445"/>
                    <a:pt x="140" y="422"/>
                    <a:pt x="140" y="378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1" name="Google Shape;1776;p87">
              <a:extLst>
                <a:ext uri="{FF2B5EF4-FFF2-40B4-BE49-F238E27FC236}">
                  <a16:creationId xmlns:a16="http://schemas.microsoft.com/office/drawing/2014/main" id="{9D5FD462-89AF-4288-948B-3B42E7B4A6BD}"/>
                </a:ext>
              </a:extLst>
            </p:cNvPr>
            <p:cNvSpPr/>
            <p:nvPr/>
          </p:nvSpPr>
          <p:spPr>
            <a:xfrm>
              <a:off x="4628202" y="1943355"/>
              <a:ext cx="15673" cy="66580"/>
            </a:xfrm>
            <a:custGeom>
              <a:avLst/>
              <a:gdLst/>
              <a:ahLst/>
              <a:cxnLst/>
              <a:rect l="l" t="t" r="r" b="b"/>
              <a:pathLst>
                <a:path w="141" h="599" extrusionOk="0">
                  <a:moveTo>
                    <a:pt x="70" y="0"/>
                  </a:moveTo>
                  <a:cubicBezTo>
                    <a:pt x="35" y="0"/>
                    <a:pt x="1" y="22"/>
                    <a:pt x="1" y="65"/>
                  </a:cubicBezTo>
                  <a:lnTo>
                    <a:pt x="1" y="531"/>
                  </a:lnTo>
                  <a:cubicBezTo>
                    <a:pt x="1" y="576"/>
                    <a:pt x="35" y="598"/>
                    <a:pt x="70" y="598"/>
                  </a:cubicBezTo>
                  <a:cubicBezTo>
                    <a:pt x="105" y="598"/>
                    <a:pt x="140" y="576"/>
                    <a:pt x="140" y="531"/>
                  </a:cubicBezTo>
                  <a:lnTo>
                    <a:pt x="140" y="65"/>
                  </a:lnTo>
                  <a:cubicBezTo>
                    <a:pt x="140" y="22"/>
                    <a:pt x="105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2" name="Google Shape;1777;p87">
              <a:extLst>
                <a:ext uri="{FF2B5EF4-FFF2-40B4-BE49-F238E27FC236}">
                  <a16:creationId xmlns:a16="http://schemas.microsoft.com/office/drawing/2014/main" id="{F966FBD9-0B99-4016-8D6F-E0E4A528C89A}"/>
                </a:ext>
              </a:extLst>
            </p:cNvPr>
            <p:cNvSpPr/>
            <p:nvPr/>
          </p:nvSpPr>
          <p:spPr>
            <a:xfrm>
              <a:off x="4698008" y="1877107"/>
              <a:ext cx="26900" cy="60578"/>
            </a:xfrm>
            <a:custGeom>
              <a:avLst/>
              <a:gdLst/>
              <a:ahLst/>
              <a:cxnLst/>
              <a:rect l="l" t="t" r="r" b="b"/>
              <a:pathLst>
                <a:path w="242" h="545" extrusionOk="0">
                  <a:moveTo>
                    <a:pt x="174" y="0"/>
                  </a:moveTo>
                  <a:cubicBezTo>
                    <a:pt x="139" y="0"/>
                    <a:pt x="103" y="22"/>
                    <a:pt x="102" y="65"/>
                  </a:cubicBezTo>
                  <a:cubicBezTo>
                    <a:pt x="95" y="202"/>
                    <a:pt x="65" y="331"/>
                    <a:pt x="19" y="461"/>
                  </a:cubicBezTo>
                  <a:cubicBezTo>
                    <a:pt x="0" y="512"/>
                    <a:pt x="42" y="545"/>
                    <a:pt x="84" y="545"/>
                  </a:cubicBezTo>
                  <a:cubicBezTo>
                    <a:pt x="112" y="545"/>
                    <a:pt x="140" y="531"/>
                    <a:pt x="151" y="498"/>
                  </a:cubicBezTo>
                  <a:cubicBezTo>
                    <a:pt x="205" y="358"/>
                    <a:pt x="231" y="215"/>
                    <a:pt x="238" y="65"/>
                  </a:cubicBezTo>
                  <a:cubicBezTo>
                    <a:pt x="242" y="22"/>
                    <a:pt x="208" y="0"/>
                    <a:pt x="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3" name="Google Shape;1778;p87">
              <a:extLst>
                <a:ext uri="{FF2B5EF4-FFF2-40B4-BE49-F238E27FC236}">
                  <a16:creationId xmlns:a16="http://schemas.microsoft.com/office/drawing/2014/main" id="{CEFCFF4B-6B81-4C6C-824C-E293C8142452}"/>
                </a:ext>
              </a:extLst>
            </p:cNvPr>
            <p:cNvSpPr/>
            <p:nvPr/>
          </p:nvSpPr>
          <p:spPr>
            <a:xfrm>
              <a:off x="4675110" y="1992597"/>
              <a:ext cx="31679" cy="45795"/>
            </a:xfrm>
            <a:custGeom>
              <a:avLst/>
              <a:gdLst/>
              <a:ahLst/>
              <a:cxnLst/>
              <a:rect l="l" t="t" r="r" b="b"/>
              <a:pathLst>
                <a:path w="285" h="412" extrusionOk="0">
                  <a:moveTo>
                    <a:pt x="201" y="1"/>
                  </a:moveTo>
                  <a:cubicBezTo>
                    <a:pt x="173" y="1"/>
                    <a:pt x="144" y="15"/>
                    <a:pt x="131" y="48"/>
                  </a:cubicBezTo>
                  <a:cubicBezTo>
                    <a:pt x="95" y="141"/>
                    <a:pt x="58" y="235"/>
                    <a:pt x="21" y="327"/>
                  </a:cubicBezTo>
                  <a:cubicBezTo>
                    <a:pt x="1" y="378"/>
                    <a:pt x="43" y="412"/>
                    <a:pt x="86" y="412"/>
                  </a:cubicBezTo>
                  <a:cubicBezTo>
                    <a:pt x="114" y="412"/>
                    <a:pt x="141" y="398"/>
                    <a:pt x="154" y="367"/>
                  </a:cubicBezTo>
                  <a:cubicBezTo>
                    <a:pt x="191" y="271"/>
                    <a:pt x="228" y="178"/>
                    <a:pt x="265" y="84"/>
                  </a:cubicBezTo>
                  <a:cubicBezTo>
                    <a:pt x="284" y="34"/>
                    <a:pt x="24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4" name="Google Shape;1779;p87">
              <a:extLst>
                <a:ext uri="{FF2B5EF4-FFF2-40B4-BE49-F238E27FC236}">
                  <a16:creationId xmlns:a16="http://schemas.microsoft.com/office/drawing/2014/main" id="{44C784EB-0AC2-45F2-8FDB-5181F7C94F7E}"/>
                </a:ext>
              </a:extLst>
            </p:cNvPr>
            <p:cNvSpPr/>
            <p:nvPr/>
          </p:nvSpPr>
          <p:spPr>
            <a:xfrm>
              <a:off x="4776373" y="1900449"/>
              <a:ext cx="46240" cy="60578"/>
            </a:xfrm>
            <a:custGeom>
              <a:avLst/>
              <a:gdLst/>
              <a:ahLst/>
              <a:cxnLst/>
              <a:rect l="l" t="t" r="r" b="b"/>
              <a:pathLst>
                <a:path w="416" h="545" extrusionOk="0">
                  <a:moveTo>
                    <a:pt x="318" y="0"/>
                  </a:moveTo>
                  <a:cubicBezTo>
                    <a:pt x="297" y="0"/>
                    <a:pt x="275" y="10"/>
                    <a:pt x="259" y="32"/>
                  </a:cubicBezTo>
                  <a:cubicBezTo>
                    <a:pt x="159" y="165"/>
                    <a:pt x="82" y="308"/>
                    <a:pt x="19" y="461"/>
                  </a:cubicBezTo>
                  <a:cubicBezTo>
                    <a:pt x="1" y="511"/>
                    <a:pt x="42" y="544"/>
                    <a:pt x="85" y="544"/>
                  </a:cubicBezTo>
                  <a:cubicBezTo>
                    <a:pt x="113" y="544"/>
                    <a:pt x="142" y="530"/>
                    <a:pt x="156" y="497"/>
                  </a:cubicBezTo>
                  <a:cubicBezTo>
                    <a:pt x="212" y="354"/>
                    <a:pt x="285" y="225"/>
                    <a:pt x="378" y="101"/>
                  </a:cubicBezTo>
                  <a:cubicBezTo>
                    <a:pt x="416" y="50"/>
                    <a:pt x="368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5" name="Google Shape;1780;p87">
              <a:extLst>
                <a:ext uri="{FF2B5EF4-FFF2-40B4-BE49-F238E27FC236}">
                  <a16:creationId xmlns:a16="http://schemas.microsoft.com/office/drawing/2014/main" id="{3628E3AF-ECA2-4960-9A08-2C29F90ADC93}"/>
                </a:ext>
              </a:extLst>
            </p:cNvPr>
            <p:cNvSpPr/>
            <p:nvPr/>
          </p:nvSpPr>
          <p:spPr>
            <a:xfrm>
              <a:off x="4726019" y="2035170"/>
              <a:ext cx="50242" cy="44572"/>
            </a:xfrm>
            <a:custGeom>
              <a:avLst/>
              <a:gdLst/>
              <a:ahLst/>
              <a:cxnLst/>
              <a:rect l="l" t="t" r="r" b="b"/>
              <a:pathLst>
                <a:path w="452" h="401" extrusionOk="0">
                  <a:moveTo>
                    <a:pt x="352" y="0"/>
                  </a:moveTo>
                  <a:cubicBezTo>
                    <a:pt x="337" y="0"/>
                    <a:pt x="320" y="6"/>
                    <a:pt x="306" y="21"/>
                  </a:cubicBezTo>
                  <a:cubicBezTo>
                    <a:pt x="222" y="107"/>
                    <a:pt x="136" y="194"/>
                    <a:pt x="49" y="281"/>
                  </a:cubicBezTo>
                  <a:cubicBezTo>
                    <a:pt x="1" y="329"/>
                    <a:pt x="50" y="400"/>
                    <a:pt x="104" y="400"/>
                  </a:cubicBezTo>
                  <a:cubicBezTo>
                    <a:pt x="119" y="400"/>
                    <a:pt x="135" y="395"/>
                    <a:pt x="149" y="380"/>
                  </a:cubicBezTo>
                  <a:cubicBezTo>
                    <a:pt x="232" y="291"/>
                    <a:pt x="319" y="204"/>
                    <a:pt x="406" y="118"/>
                  </a:cubicBezTo>
                  <a:cubicBezTo>
                    <a:pt x="452" y="69"/>
                    <a:pt x="405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6" name="Google Shape;1781;p87">
              <a:extLst>
                <a:ext uri="{FF2B5EF4-FFF2-40B4-BE49-F238E27FC236}">
                  <a16:creationId xmlns:a16="http://schemas.microsoft.com/office/drawing/2014/main" id="{492288C0-FD98-4459-A43A-AC9EEF715C8F}"/>
                </a:ext>
              </a:extLst>
            </p:cNvPr>
            <p:cNvSpPr/>
            <p:nvPr/>
          </p:nvSpPr>
          <p:spPr>
            <a:xfrm>
              <a:off x="4888085" y="1949247"/>
              <a:ext cx="35014" cy="38014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217" y="1"/>
                  </a:moveTo>
                  <a:cubicBezTo>
                    <a:pt x="197" y="1"/>
                    <a:pt x="176" y="10"/>
                    <a:pt x="162" y="32"/>
                  </a:cubicBezTo>
                  <a:cubicBezTo>
                    <a:pt x="119" y="101"/>
                    <a:pt x="76" y="172"/>
                    <a:pt x="32" y="238"/>
                  </a:cubicBezTo>
                  <a:cubicBezTo>
                    <a:pt x="0" y="291"/>
                    <a:pt x="48" y="341"/>
                    <a:pt x="96" y="341"/>
                  </a:cubicBezTo>
                  <a:cubicBezTo>
                    <a:pt x="117" y="341"/>
                    <a:pt x="138" y="332"/>
                    <a:pt x="152" y="308"/>
                  </a:cubicBezTo>
                  <a:cubicBezTo>
                    <a:pt x="195" y="241"/>
                    <a:pt x="239" y="172"/>
                    <a:pt x="282" y="101"/>
                  </a:cubicBezTo>
                  <a:cubicBezTo>
                    <a:pt x="315" y="50"/>
                    <a:pt x="266" y="1"/>
                    <a:pt x="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7" name="Google Shape;1782;p87">
              <a:extLst>
                <a:ext uri="{FF2B5EF4-FFF2-40B4-BE49-F238E27FC236}">
                  <a16:creationId xmlns:a16="http://schemas.microsoft.com/office/drawing/2014/main" id="{C133EFAA-32E9-46FE-A24D-89DEB8287372}"/>
                </a:ext>
              </a:extLst>
            </p:cNvPr>
            <p:cNvSpPr/>
            <p:nvPr/>
          </p:nvSpPr>
          <p:spPr>
            <a:xfrm>
              <a:off x="4824059" y="2055622"/>
              <a:ext cx="44907" cy="35791"/>
            </a:xfrm>
            <a:custGeom>
              <a:avLst/>
              <a:gdLst/>
              <a:ahLst/>
              <a:cxnLst/>
              <a:rect l="l" t="t" r="r" b="b"/>
              <a:pathLst>
                <a:path w="404" h="322" extrusionOk="0">
                  <a:moveTo>
                    <a:pt x="302" y="1"/>
                  </a:moveTo>
                  <a:cubicBezTo>
                    <a:pt x="287" y="1"/>
                    <a:pt x="270" y="7"/>
                    <a:pt x="255" y="20"/>
                  </a:cubicBezTo>
                  <a:lnTo>
                    <a:pt x="52" y="207"/>
                  </a:lnTo>
                  <a:cubicBezTo>
                    <a:pt x="1" y="253"/>
                    <a:pt x="48" y="322"/>
                    <a:pt x="102" y="322"/>
                  </a:cubicBezTo>
                  <a:cubicBezTo>
                    <a:pt x="118" y="322"/>
                    <a:pt x="134" y="316"/>
                    <a:pt x="149" y="303"/>
                  </a:cubicBezTo>
                  <a:lnTo>
                    <a:pt x="352" y="116"/>
                  </a:lnTo>
                  <a:cubicBezTo>
                    <a:pt x="404" y="70"/>
                    <a:pt x="357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8" name="Google Shape;1783;p87">
              <a:extLst>
                <a:ext uri="{FF2B5EF4-FFF2-40B4-BE49-F238E27FC236}">
                  <a16:creationId xmlns:a16="http://schemas.microsoft.com/office/drawing/2014/main" id="{0D87C604-828F-4717-874B-69BCC6039455}"/>
                </a:ext>
              </a:extLst>
            </p:cNvPr>
            <p:cNvSpPr/>
            <p:nvPr/>
          </p:nvSpPr>
          <p:spPr>
            <a:xfrm>
              <a:off x="4935104" y="2058624"/>
              <a:ext cx="40905" cy="28900"/>
            </a:xfrm>
            <a:custGeom>
              <a:avLst/>
              <a:gdLst/>
              <a:ahLst/>
              <a:cxnLst/>
              <a:rect l="l" t="t" r="r" b="b"/>
              <a:pathLst>
                <a:path w="368" h="260" extrusionOk="0">
                  <a:moveTo>
                    <a:pt x="256" y="1"/>
                  </a:moveTo>
                  <a:cubicBezTo>
                    <a:pt x="241" y="1"/>
                    <a:pt x="226" y="5"/>
                    <a:pt x="212" y="16"/>
                  </a:cubicBezTo>
                  <a:cubicBezTo>
                    <a:pt x="162" y="60"/>
                    <a:pt x="109" y="103"/>
                    <a:pt x="55" y="146"/>
                  </a:cubicBezTo>
                  <a:cubicBezTo>
                    <a:pt x="0" y="188"/>
                    <a:pt x="51" y="260"/>
                    <a:pt x="109" y="260"/>
                  </a:cubicBezTo>
                  <a:cubicBezTo>
                    <a:pt x="125" y="260"/>
                    <a:pt x="140" y="255"/>
                    <a:pt x="155" y="243"/>
                  </a:cubicBezTo>
                  <a:cubicBezTo>
                    <a:pt x="205" y="200"/>
                    <a:pt x="258" y="160"/>
                    <a:pt x="312" y="116"/>
                  </a:cubicBezTo>
                  <a:cubicBezTo>
                    <a:pt x="368" y="71"/>
                    <a:pt x="315" y="1"/>
                    <a:pt x="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79" name="Google Shape;1784;p87">
              <a:extLst>
                <a:ext uri="{FF2B5EF4-FFF2-40B4-BE49-F238E27FC236}">
                  <a16:creationId xmlns:a16="http://schemas.microsoft.com/office/drawing/2014/main" id="{D17EBB9F-C3BA-4768-AF02-2707D3ADE432}"/>
                </a:ext>
              </a:extLst>
            </p:cNvPr>
            <p:cNvSpPr/>
            <p:nvPr/>
          </p:nvSpPr>
          <p:spPr>
            <a:xfrm>
              <a:off x="5021583" y="1986261"/>
              <a:ext cx="42017" cy="32901"/>
            </a:xfrm>
            <a:custGeom>
              <a:avLst/>
              <a:gdLst/>
              <a:ahLst/>
              <a:cxnLst/>
              <a:rect l="l" t="t" r="r" b="b"/>
              <a:pathLst>
                <a:path w="378" h="296" extrusionOk="0">
                  <a:moveTo>
                    <a:pt x="280" y="1"/>
                  </a:moveTo>
                  <a:cubicBezTo>
                    <a:pt x="259" y="1"/>
                    <a:pt x="238" y="10"/>
                    <a:pt x="223" y="32"/>
                  </a:cubicBezTo>
                  <a:cubicBezTo>
                    <a:pt x="183" y="92"/>
                    <a:pt x="133" y="135"/>
                    <a:pt x="70" y="168"/>
                  </a:cubicBezTo>
                  <a:cubicBezTo>
                    <a:pt x="1" y="202"/>
                    <a:pt x="43" y="296"/>
                    <a:pt x="107" y="296"/>
                  </a:cubicBezTo>
                  <a:cubicBezTo>
                    <a:pt x="117" y="296"/>
                    <a:pt x="128" y="293"/>
                    <a:pt x="139" y="288"/>
                  </a:cubicBezTo>
                  <a:cubicBezTo>
                    <a:pt x="226" y="241"/>
                    <a:pt x="289" y="181"/>
                    <a:pt x="343" y="101"/>
                  </a:cubicBezTo>
                  <a:cubicBezTo>
                    <a:pt x="377" y="50"/>
                    <a:pt x="329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0" name="Google Shape;1785;p87">
              <a:extLst>
                <a:ext uri="{FF2B5EF4-FFF2-40B4-BE49-F238E27FC236}">
                  <a16:creationId xmlns:a16="http://schemas.microsoft.com/office/drawing/2014/main" id="{1005219F-BED6-45DD-ACB0-0FBD70B7641E}"/>
                </a:ext>
              </a:extLst>
            </p:cNvPr>
            <p:cNvSpPr/>
            <p:nvPr/>
          </p:nvSpPr>
          <p:spPr>
            <a:xfrm>
              <a:off x="4941329" y="1969366"/>
              <a:ext cx="35125" cy="34902"/>
            </a:xfrm>
            <a:custGeom>
              <a:avLst/>
              <a:gdLst/>
              <a:ahLst/>
              <a:cxnLst/>
              <a:rect l="l" t="t" r="r" b="b"/>
              <a:pathLst>
                <a:path w="316" h="314" extrusionOk="0">
                  <a:moveTo>
                    <a:pt x="232" y="0"/>
                  </a:moveTo>
                  <a:cubicBezTo>
                    <a:pt x="204" y="0"/>
                    <a:pt x="175" y="15"/>
                    <a:pt x="162" y="47"/>
                  </a:cubicBezTo>
                  <a:cubicBezTo>
                    <a:pt x="139" y="107"/>
                    <a:pt x="102" y="154"/>
                    <a:pt x="53" y="197"/>
                  </a:cubicBezTo>
                  <a:cubicBezTo>
                    <a:pt x="0" y="244"/>
                    <a:pt x="49" y="314"/>
                    <a:pt x="104" y="314"/>
                  </a:cubicBezTo>
                  <a:cubicBezTo>
                    <a:pt x="119" y="314"/>
                    <a:pt x="135" y="309"/>
                    <a:pt x="149" y="297"/>
                  </a:cubicBezTo>
                  <a:cubicBezTo>
                    <a:pt x="219" y="237"/>
                    <a:pt x="262" y="167"/>
                    <a:pt x="295" y="84"/>
                  </a:cubicBezTo>
                  <a:cubicBezTo>
                    <a:pt x="316" y="33"/>
                    <a:pt x="275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1" name="Google Shape;1786;p87">
              <a:extLst>
                <a:ext uri="{FF2B5EF4-FFF2-40B4-BE49-F238E27FC236}">
                  <a16:creationId xmlns:a16="http://schemas.microsoft.com/office/drawing/2014/main" id="{EA3953DF-F9E2-4DB6-89F5-BC85195F6705}"/>
                </a:ext>
              </a:extLst>
            </p:cNvPr>
            <p:cNvSpPr/>
            <p:nvPr/>
          </p:nvSpPr>
          <p:spPr>
            <a:xfrm>
              <a:off x="4734578" y="2158775"/>
              <a:ext cx="39015" cy="32790"/>
            </a:xfrm>
            <a:custGeom>
              <a:avLst/>
              <a:gdLst/>
              <a:ahLst/>
              <a:cxnLst/>
              <a:rect l="l" t="t" r="r" b="b"/>
              <a:pathLst>
                <a:path w="351" h="295" extrusionOk="0">
                  <a:moveTo>
                    <a:pt x="249" y="0"/>
                  </a:moveTo>
                  <a:cubicBezTo>
                    <a:pt x="233" y="0"/>
                    <a:pt x="216" y="6"/>
                    <a:pt x="202" y="21"/>
                  </a:cubicBezTo>
                  <a:lnTo>
                    <a:pt x="49" y="177"/>
                  </a:lnTo>
                  <a:cubicBezTo>
                    <a:pt x="0" y="226"/>
                    <a:pt x="46" y="294"/>
                    <a:pt x="98" y="294"/>
                  </a:cubicBezTo>
                  <a:cubicBezTo>
                    <a:pt x="114" y="294"/>
                    <a:pt x="130" y="288"/>
                    <a:pt x="145" y="273"/>
                  </a:cubicBezTo>
                  <a:lnTo>
                    <a:pt x="302" y="117"/>
                  </a:lnTo>
                  <a:cubicBezTo>
                    <a:pt x="350" y="68"/>
                    <a:pt x="302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2" name="Google Shape;1787;p87">
              <a:extLst>
                <a:ext uri="{FF2B5EF4-FFF2-40B4-BE49-F238E27FC236}">
                  <a16:creationId xmlns:a16="http://schemas.microsoft.com/office/drawing/2014/main" id="{A25B0F66-E6EF-4B68-80F2-D74B60E4A83F}"/>
                </a:ext>
              </a:extLst>
            </p:cNvPr>
            <p:cNvSpPr/>
            <p:nvPr/>
          </p:nvSpPr>
          <p:spPr>
            <a:xfrm>
              <a:off x="4680779" y="2118536"/>
              <a:ext cx="26900" cy="38459"/>
            </a:xfrm>
            <a:custGeom>
              <a:avLst/>
              <a:gdLst/>
              <a:ahLst/>
              <a:cxnLst/>
              <a:rect l="l" t="t" r="r" b="b"/>
              <a:pathLst>
                <a:path w="242" h="346" extrusionOk="0">
                  <a:moveTo>
                    <a:pt x="156" y="1"/>
                  </a:moveTo>
                  <a:cubicBezTo>
                    <a:pt x="129" y="1"/>
                    <a:pt x="104" y="15"/>
                    <a:pt x="97" y="50"/>
                  </a:cubicBezTo>
                  <a:cubicBezTo>
                    <a:pt x="87" y="120"/>
                    <a:pt x="63" y="180"/>
                    <a:pt x="30" y="243"/>
                  </a:cubicBezTo>
                  <a:cubicBezTo>
                    <a:pt x="0" y="296"/>
                    <a:pt x="48" y="346"/>
                    <a:pt x="95" y="346"/>
                  </a:cubicBezTo>
                  <a:cubicBezTo>
                    <a:pt x="116" y="346"/>
                    <a:pt x="136" y="336"/>
                    <a:pt x="150" y="312"/>
                  </a:cubicBezTo>
                  <a:cubicBezTo>
                    <a:pt x="190" y="240"/>
                    <a:pt x="217" y="166"/>
                    <a:pt x="234" y="86"/>
                  </a:cubicBezTo>
                  <a:cubicBezTo>
                    <a:pt x="241" y="35"/>
                    <a:pt x="196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3" name="Google Shape;1788;p87">
              <a:extLst>
                <a:ext uri="{FF2B5EF4-FFF2-40B4-BE49-F238E27FC236}">
                  <a16:creationId xmlns:a16="http://schemas.microsoft.com/office/drawing/2014/main" id="{0481534A-53B1-4E8B-B19D-23A178724576}"/>
                </a:ext>
              </a:extLst>
            </p:cNvPr>
            <p:cNvSpPr/>
            <p:nvPr/>
          </p:nvSpPr>
          <p:spPr>
            <a:xfrm>
              <a:off x="4617531" y="2075742"/>
              <a:ext cx="24454" cy="43905"/>
            </a:xfrm>
            <a:custGeom>
              <a:avLst/>
              <a:gdLst/>
              <a:ahLst/>
              <a:cxnLst/>
              <a:rect l="l" t="t" r="r" b="b"/>
              <a:pathLst>
                <a:path w="220" h="395" extrusionOk="0">
                  <a:moveTo>
                    <a:pt x="132" y="0"/>
                  </a:moveTo>
                  <a:cubicBezTo>
                    <a:pt x="97" y="0"/>
                    <a:pt x="65" y="22"/>
                    <a:pt x="70" y="66"/>
                  </a:cubicBezTo>
                  <a:cubicBezTo>
                    <a:pt x="80" y="149"/>
                    <a:pt x="67" y="218"/>
                    <a:pt x="30" y="292"/>
                  </a:cubicBezTo>
                  <a:cubicBezTo>
                    <a:pt x="0" y="345"/>
                    <a:pt x="49" y="395"/>
                    <a:pt x="96" y="395"/>
                  </a:cubicBezTo>
                  <a:cubicBezTo>
                    <a:pt x="116" y="395"/>
                    <a:pt x="137" y="385"/>
                    <a:pt x="150" y="361"/>
                  </a:cubicBezTo>
                  <a:cubicBezTo>
                    <a:pt x="200" y="269"/>
                    <a:pt x="220" y="172"/>
                    <a:pt x="210" y="66"/>
                  </a:cubicBezTo>
                  <a:cubicBezTo>
                    <a:pt x="205" y="22"/>
                    <a:pt x="167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4" name="Google Shape;1789;p87">
              <a:extLst>
                <a:ext uri="{FF2B5EF4-FFF2-40B4-BE49-F238E27FC236}">
                  <a16:creationId xmlns:a16="http://schemas.microsoft.com/office/drawing/2014/main" id="{76CA7C17-7C60-404B-9A89-4D1C9D1F62E1}"/>
                </a:ext>
              </a:extLst>
            </p:cNvPr>
            <p:cNvSpPr/>
            <p:nvPr/>
          </p:nvSpPr>
          <p:spPr>
            <a:xfrm>
              <a:off x="4532386" y="2055511"/>
              <a:ext cx="19786" cy="60912"/>
            </a:xfrm>
            <a:custGeom>
              <a:avLst/>
              <a:gdLst/>
              <a:ahLst/>
              <a:cxnLst/>
              <a:rect l="l" t="t" r="r" b="b"/>
              <a:pathLst>
                <a:path w="178" h="548" extrusionOk="0">
                  <a:moveTo>
                    <a:pt x="68" y="0"/>
                  </a:moveTo>
                  <a:cubicBezTo>
                    <a:pt x="33" y="0"/>
                    <a:pt x="1" y="23"/>
                    <a:pt x="4" y="68"/>
                  </a:cubicBezTo>
                  <a:cubicBezTo>
                    <a:pt x="14" y="204"/>
                    <a:pt x="24" y="344"/>
                    <a:pt x="34" y="480"/>
                  </a:cubicBezTo>
                  <a:cubicBezTo>
                    <a:pt x="37" y="525"/>
                    <a:pt x="74" y="548"/>
                    <a:pt x="109" y="548"/>
                  </a:cubicBezTo>
                  <a:cubicBezTo>
                    <a:pt x="144" y="548"/>
                    <a:pt x="177" y="525"/>
                    <a:pt x="174" y="480"/>
                  </a:cubicBezTo>
                  <a:cubicBezTo>
                    <a:pt x="164" y="344"/>
                    <a:pt x="154" y="204"/>
                    <a:pt x="144" y="68"/>
                  </a:cubicBezTo>
                  <a:cubicBezTo>
                    <a:pt x="139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5" name="Google Shape;1790;p87">
              <a:extLst>
                <a:ext uri="{FF2B5EF4-FFF2-40B4-BE49-F238E27FC236}">
                  <a16:creationId xmlns:a16="http://schemas.microsoft.com/office/drawing/2014/main" id="{F7BFC4F2-2F83-427B-B164-CEF49DABE113}"/>
                </a:ext>
              </a:extLst>
            </p:cNvPr>
            <p:cNvSpPr/>
            <p:nvPr/>
          </p:nvSpPr>
          <p:spPr>
            <a:xfrm>
              <a:off x="4582406" y="2182006"/>
              <a:ext cx="15228" cy="38014"/>
            </a:xfrm>
            <a:custGeom>
              <a:avLst/>
              <a:gdLst/>
              <a:ahLst/>
              <a:cxnLst/>
              <a:rect l="l" t="t" r="r" b="b"/>
              <a:pathLst>
                <a:path w="137" h="342" extrusionOk="0">
                  <a:moveTo>
                    <a:pt x="68" y="0"/>
                  </a:moveTo>
                  <a:cubicBezTo>
                    <a:pt x="34" y="0"/>
                    <a:pt x="0" y="23"/>
                    <a:pt x="0" y="68"/>
                  </a:cubicBezTo>
                  <a:lnTo>
                    <a:pt x="0" y="274"/>
                  </a:lnTo>
                  <a:cubicBezTo>
                    <a:pt x="0" y="319"/>
                    <a:pt x="34" y="341"/>
                    <a:pt x="68" y="341"/>
                  </a:cubicBezTo>
                  <a:cubicBezTo>
                    <a:pt x="102" y="341"/>
                    <a:pt x="136" y="319"/>
                    <a:pt x="136" y="274"/>
                  </a:cubicBezTo>
                  <a:lnTo>
                    <a:pt x="136" y="68"/>
                  </a:lnTo>
                  <a:cubicBezTo>
                    <a:pt x="136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6" name="Google Shape;1791;p87">
              <a:extLst>
                <a:ext uri="{FF2B5EF4-FFF2-40B4-BE49-F238E27FC236}">
                  <a16:creationId xmlns:a16="http://schemas.microsoft.com/office/drawing/2014/main" id="{467CC7DB-6AF6-493F-ACF0-1B0B83314BD3}"/>
                </a:ext>
              </a:extLst>
            </p:cNvPr>
            <p:cNvSpPr/>
            <p:nvPr/>
          </p:nvSpPr>
          <p:spPr>
            <a:xfrm>
              <a:off x="4631203" y="2193678"/>
              <a:ext cx="25121" cy="38014"/>
            </a:xfrm>
            <a:custGeom>
              <a:avLst/>
              <a:gdLst/>
              <a:ahLst/>
              <a:cxnLst/>
              <a:rect l="l" t="t" r="r" b="b"/>
              <a:pathLst>
                <a:path w="226" h="342" extrusionOk="0">
                  <a:moveTo>
                    <a:pt x="158" y="1"/>
                  </a:moveTo>
                  <a:cubicBezTo>
                    <a:pt x="123" y="1"/>
                    <a:pt x="85" y="23"/>
                    <a:pt x="81" y="66"/>
                  </a:cubicBezTo>
                  <a:cubicBezTo>
                    <a:pt x="73" y="126"/>
                    <a:pt x="57" y="183"/>
                    <a:pt x="30" y="236"/>
                  </a:cubicBezTo>
                  <a:cubicBezTo>
                    <a:pt x="1" y="291"/>
                    <a:pt x="48" y="341"/>
                    <a:pt x="95" y="341"/>
                  </a:cubicBezTo>
                  <a:cubicBezTo>
                    <a:pt x="116" y="341"/>
                    <a:pt x="137" y="331"/>
                    <a:pt x="150" y="306"/>
                  </a:cubicBezTo>
                  <a:cubicBezTo>
                    <a:pt x="187" y="229"/>
                    <a:pt x="210" y="152"/>
                    <a:pt x="220" y="66"/>
                  </a:cubicBezTo>
                  <a:cubicBezTo>
                    <a:pt x="225" y="23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7" name="Google Shape;1792;p87">
              <a:extLst>
                <a:ext uri="{FF2B5EF4-FFF2-40B4-BE49-F238E27FC236}">
                  <a16:creationId xmlns:a16="http://schemas.microsoft.com/office/drawing/2014/main" id="{61387B04-FA12-4624-9634-930E615D5028}"/>
                </a:ext>
              </a:extLst>
            </p:cNvPr>
            <p:cNvSpPr/>
            <p:nvPr/>
          </p:nvSpPr>
          <p:spPr>
            <a:xfrm>
              <a:off x="4671886" y="2242030"/>
              <a:ext cx="38015" cy="38014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250" y="0"/>
                  </a:moveTo>
                  <a:cubicBezTo>
                    <a:pt x="238" y="0"/>
                    <a:pt x="226" y="4"/>
                    <a:pt x="214" y="14"/>
                  </a:cubicBezTo>
                  <a:cubicBezTo>
                    <a:pt x="124" y="80"/>
                    <a:pt x="64" y="157"/>
                    <a:pt x="20" y="260"/>
                  </a:cubicBezTo>
                  <a:cubicBezTo>
                    <a:pt x="0" y="309"/>
                    <a:pt x="42" y="341"/>
                    <a:pt x="85" y="341"/>
                  </a:cubicBezTo>
                  <a:cubicBezTo>
                    <a:pt x="112" y="341"/>
                    <a:pt x="141" y="328"/>
                    <a:pt x="154" y="297"/>
                  </a:cubicBezTo>
                  <a:cubicBezTo>
                    <a:pt x="180" y="230"/>
                    <a:pt x="227" y="174"/>
                    <a:pt x="283" y="134"/>
                  </a:cubicBezTo>
                  <a:cubicBezTo>
                    <a:pt x="341" y="90"/>
                    <a:pt x="304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8" name="Google Shape;1793;p87">
              <a:extLst>
                <a:ext uri="{FF2B5EF4-FFF2-40B4-BE49-F238E27FC236}">
                  <a16:creationId xmlns:a16="http://schemas.microsoft.com/office/drawing/2014/main" id="{90FBAF12-602D-4C64-95F2-4A070E5790B4}"/>
                </a:ext>
              </a:extLst>
            </p:cNvPr>
            <p:cNvSpPr/>
            <p:nvPr/>
          </p:nvSpPr>
          <p:spPr>
            <a:xfrm>
              <a:off x="4589409" y="2303166"/>
              <a:ext cx="28011" cy="43572"/>
            </a:xfrm>
            <a:custGeom>
              <a:avLst/>
              <a:gdLst/>
              <a:ahLst/>
              <a:cxnLst/>
              <a:rect l="l" t="t" r="r" b="b"/>
              <a:pathLst>
                <a:path w="252" h="392" extrusionOk="0">
                  <a:moveTo>
                    <a:pt x="167" y="0"/>
                  </a:moveTo>
                  <a:cubicBezTo>
                    <a:pt x="139" y="0"/>
                    <a:pt x="111" y="15"/>
                    <a:pt x="100" y="49"/>
                  </a:cubicBezTo>
                  <a:cubicBezTo>
                    <a:pt x="73" y="136"/>
                    <a:pt x="44" y="219"/>
                    <a:pt x="17" y="306"/>
                  </a:cubicBezTo>
                  <a:cubicBezTo>
                    <a:pt x="1" y="358"/>
                    <a:pt x="43" y="392"/>
                    <a:pt x="84" y="392"/>
                  </a:cubicBezTo>
                  <a:cubicBezTo>
                    <a:pt x="112" y="392"/>
                    <a:pt x="139" y="377"/>
                    <a:pt x="150" y="342"/>
                  </a:cubicBezTo>
                  <a:lnTo>
                    <a:pt x="233" y="86"/>
                  </a:lnTo>
                  <a:cubicBezTo>
                    <a:pt x="251" y="34"/>
                    <a:pt x="209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89" name="Google Shape;1794;p87">
              <a:extLst>
                <a:ext uri="{FF2B5EF4-FFF2-40B4-BE49-F238E27FC236}">
                  <a16:creationId xmlns:a16="http://schemas.microsoft.com/office/drawing/2014/main" id="{C138C601-070E-4121-A6A6-5C3E98E8C7B6}"/>
                </a:ext>
              </a:extLst>
            </p:cNvPr>
            <p:cNvSpPr/>
            <p:nvPr/>
          </p:nvSpPr>
          <p:spPr>
            <a:xfrm>
              <a:off x="4545280" y="2268485"/>
              <a:ext cx="24565" cy="43905"/>
            </a:xfrm>
            <a:custGeom>
              <a:avLst/>
              <a:gdLst/>
              <a:ahLst/>
              <a:cxnLst/>
              <a:rect l="l" t="t" r="r" b="b"/>
              <a:pathLst>
                <a:path w="221" h="395" extrusionOk="0">
                  <a:moveTo>
                    <a:pt x="136" y="0"/>
                  </a:moveTo>
                  <a:cubicBezTo>
                    <a:pt x="102" y="0"/>
                    <a:pt x="70" y="22"/>
                    <a:pt x="75" y="65"/>
                  </a:cubicBezTo>
                  <a:cubicBezTo>
                    <a:pt x="81" y="149"/>
                    <a:pt x="68" y="218"/>
                    <a:pt x="31" y="292"/>
                  </a:cubicBezTo>
                  <a:cubicBezTo>
                    <a:pt x="1" y="345"/>
                    <a:pt x="49" y="395"/>
                    <a:pt x="96" y="395"/>
                  </a:cubicBezTo>
                  <a:cubicBezTo>
                    <a:pt x="117" y="395"/>
                    <a:pt x="137" y="385"/>
                    <a:pt x="151" y="361"/>
                  </a:cubicBezTo>
                  <a:cubicBezTo>
                    <a:pt x="198" y="269"/>
                    <a:pt x="221" y="172"/>
                    <a:pt x="211" y="65"/>
                  </a:cubicBezTo>
                  <a:cubicBezTo>
                    <a:pt x="207" y="22"/>
                    <a:pt x="171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0" name="Google Shape;1795;p87">
              <a:extLst>
                <a:ext uri="{FF2B5EF4-FFF2-40B4-BE49-F238E27FC236}">
                  <a16:creationId xmlns:a16="http://schemas.microsoft.com/office/drawing/2014/main" id="{D9D9242C-DB45-4CDE-A25D-085A3A4172E3}"/>
                </a:ext>
              </a:extLst>
            </p:cNvPr>
            <p:cNvSpPr/>
            <p:nvPr/>
          </p:nvSpPr>
          <p:spPr>
            <a:xfrm>
              <a:off x="5121735" y="2245365"/>
              <a:ext cx="26900" cy="37903"/>
            </a:xfrm>
            <a:custGeom>
              <a:avLst/>
              <a:gdLst/>
              <a:ahLst/>
              <a:cxnLst/>
              <a:rect l="l" t="t" r="r" b="b"/>
              <a:pathLst>
                <a:path w="242" h="341" extrusionOk="0">
                  <a:moveTo>
                    <a:pt x="158" y="0"/>
                  </a:moveTo>
                  <a:cubicBezTo>
                    <a:pt x="130" y="0"/>
                    <a:pt x="102" y="14"/>
                    <a:pt x="90" y="47"/>
                  </a:cubicBezTo>
                  <a:cubicBezTo>
                    <a:pt x="67" y="117"/>
                    <a:pt x="41" y="187"/>
                    <a:pt x="17" y="257"/>
                  </a:cubicBezTo>
                  <a:cubicBezTo>
                    <a:pt x="1" y="307"/>
                    <a:pt x="43" y="340"/>
                    <a:pt x="85" y="340"/>
                  </a:cubicBezTo>
                  <a:cubicBezTo>
                    <a:pt x="113" y="340"/>
                    <a:pt x="140" y="326"/>
                    <a:pt x="150" y="293"/>
                  </a:cubicBezTo>
                  <a:cubicBezTo>
                    <a:pt x="177" y="223"/>
                    <a:pt x="201" y="153"/>
                    <a:pt x="224" y="84"/>
                  </a:cubicBezTo>
                  <a:cubicBezTo>
                    <a:pt x="242" y="33"/>
                    <a:pt x="20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1" name="Google Shape;1796;p87">
              <a:extLst>
                <a:ext uri="{FF2B5EF4-FFF2-40B4-BE49-F238E27FC236}">
                  <a16:creationId xmlns:a16="http://schemas.microsoft.com/office/drawing/2014/main" id="{C04C78FB-1A1C-4E37-AE0C-839F7CE05DFD}"/>
                </a:ext>
              </a:extLst>
            </p:cNvPr>
            <p:cNvSpPr/>
            <p:nvPr/>
          </p:nvSpPr>
          <p:spPr>
            <a:xfrm>
              <a:off x="5154081" y="2150549"/>
              <a:ext cx="20341" cy="40571"/>
            </a:xfrm>
            <a:custGeom>
              <a:avLst/>
              <a:gdLst/>
              <a:ahLst/>
              <a:cxnLst/>
              <a:rect l="l" t="t" r="r" b="b"/>
              <a:pathLst>
                <a:path w="183" h="365" extrusionOk="0">
                  <a:moveTo>
                    <a:pt x="116" y="1"/>
                  </a:moveTo>
                  <a:cubicBezTo>
                    <a:pt x="82" y="1"/>
                    <a:pt x="44" y="23"/>
                    <a:pt x="39" y="68"/>
                  </a:cubicBezTo>
                  <a:cubicBezTo>
                    <a:pt x="29" y="144"/>
                    <a:pt x="16" y="221"/>
                    <a:pt x="5" y="298"/>
                  </a:cubicBezTo>
                  <a:cubicBezTo>
                    <a:pt x="1" y="342"/>
                    <a:pt x="33" y="365"/>
                    <a:pt x="68" y="365"/>
                  </a:cubicBezTo>
                  <a:cubicBezTo>
                    <a:pt x="103" y="365"/>
                    <a:pt x="140" y="342"/>
                    <a:pt x="145" y="298"/>
                  </a:cubicBezTo>
                  <a:cubicBezTo>
                    <a:pt x="156" y="221"/>
                    <a:pt x="165" y="144"/>
                    <a:pt x="176" y="68"/>
                  </a:cubicBezTo>
                  <a:cubicBezTo>
                    <a:pt x="182" y="23"/>
                    <a:pt x="151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2" name="Google Shape;1797;p87">
              <a:extLst>
                <a:ext uri="{FF2B5EF4-FFF2-40B4-BE49-F238E27FC236}">
                  <a16:creationId xmlns:a16="http://schemas.microsoft.com/office/drawing/2014/main" id="{9127D7A1-5539-49E5-B0F4-EBCE702C3BFD}"/>
                </a:ext>
              </a:extLst>
            </p:cNvPr>
            <p:cNvSpPr/>
            <p:nvPr/>
          </p:nvSpPr>
          <p:spPr>
            <a:xfrm>
              <a:off x="5092279" y="2176448"/>
              <a:ext cx="30679" cy="40348"/>
            </a:xfrm>
            <a:custGeom>
              <a:avLst/>
              <a:gdLst/>
              <a:ahLst/>
              <a:cxnLst/>
              <a:rect l="l" t="t" r="r" b="b"/>
              <a:pathLst>
                <a:path w="276" h="363" extrusionOk="0">
                  <a:moveTo>
                    <a:pt x="191" y="0"/>
                  </a:moveTo>
                  <a:cubicBezTo>
                    <a:pt x="163" y="0"/>
                    <a:pt x="135" y="14"/>
                    <a:pt x="122" y="45"/>
                  </a:cubicBezTo>
                  <a:cubicBezTo>
                    <a:pt x="89" y="125"/>
                    <a:pt x="56" y="201"/>
                    <a:pt x="22" y="281"/>
                  </a:cubicBezTo>
                  <a:cubicBezTo>
                    <a:pt x="0" y="330"/>
                    <a:pt x="42" y="362"/>
                    <a:pt x="86" y="362"/>
                  </a:cubicBezTo>
                  <a:cubicBezTo>
                    <a:pt x="114" y="362"/>
                    <a:pt x="143" y="349"/>
                    <a:pt x="156" y="318"/>
                  </a:cubicBezTo>
                  <a:cubicBezTo>
                    <a:pt x="189" y="238"/>
                    <a:pt x="222" y="161"/>
                    <a:pt x="255" y="81"/>
                  </a:cubicBezTo>
                  <a:cubicBezTo>
                    <a:pt x="276" y="33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3" name="Google Shape;1798;p87">
              <a:extLst>
                <a:ext uri="{FF2B5EF4-FFF2-40B4-BE49-F238E27FC236}">
                  <a16:creationId xmlns:a16="http://schemas.microsoft.com/office/drawing/2014/main" id="{770FCAD9-BEF8-4B17-82F4-CF8A69BC5B69}"/>
                </a:ext>
              </a:extLst>
            </p:cNvPr>
            <p:cNvSpPr/>
            <p:nvPr/>
          </p:nvSpPr>
          <p:spPr>
            <a:xfrm>
              <a:off x="4204142" y="1923236"/>
              <a:ext cx="27233" cy="43683"/>
            </a:xfrm>
            <a:custGeom>
              <a:avLst/>
              <a:gdLst/>
              <a:ahLst/>
              <a:cxnLst/>
              <a:rect l="l" t="t" r="r" b="b"/>
              <a:pathLst>
                <a:path w="245" h="393" extrusionOk="0">
                  <a:moveTo>
                    <a:pt x="160" y="0"/>
                  </a:moveTo>
                  <a:cubicBezTo>
                    <a:pt x="133" y="0"/>
                    <a:pt x="105" y="15"/>
                    <a:pt x="95" y="49"/>
                  </a:cubicBezTo>
                  <a:cubicBezTo>
                    <a:pt x="69" y="136"/>
                    <a:pt x="41" y="223"/>
                    <a:pt x="15" y="309"/>
                  </a:cubicBezTo>
                  <a:cubicBezTo>
                    <a:pt x="1" y="359"/>
                    <a:pt x="44" y="393"/>
                    <a:pt x="86" y="393"/>
                  </a:cubicBezTo>
                  <a:cubicBezTo>
                    <a:pt x="114" y="393"/>
                    <a:pt x="141" y="379"/>
                    <a:pt x="152" y="346"/>
                  </a:cubicBezTo>
                  <a:cubicBezTo>
                    <a:pt x="175" y="260"/>
                    <a:pt x="201" y="172"/>
                    <a:pt x="228" y="86"/>
                  </a:cubicBezTo>
                  <a:cubicBezTo>
                    <a:pt x="244" y="34"/>
                    <a:pt x="202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4" name="Google Shape;1799;p87">
              <a:extLst>
                <a:ext uri="{FF2B5EF4-FFF2-40B4-BE49-F238E27FC236}">
                  <a16:creationId xmlns:a16="http://schemas.microsoft.com/office/drawing/2014/main" id="{23860EAE-113F-4D8D-BE8A-C9A4D8CC6E2D}"/>
                </a:ext>
              </a:extLst>
            </p:cNvPr>
            <p:cNvSpPr/>
            <p:nvPr/>
          </p:nvSpPr>
          <p:spPr>
            <a:xfrm>
              <a:off x="4244491" y="1943022"/>
              <a:ext cx="20341" cy="38236"/>
            </a:xfrm>
            <a:custGeom>
              <a:avLst/>
              <a:gdLst/>
              <a:ahLst/>
              <a:cxnLst/>
              <a:rect l="l" t="t" r="r" b="b"/>
              <a:pathLst>
                <a:path w="183" h="344" extrusionOk="0">
                  <a:moveTo>
                    <a:pt x="97" y="1"/>
                  </a:moveTo>
                  <a:cubicBezTo>
                    <a:pt x="71" y="1"/>
                    <a:pt x="46" y="16"/>
                    <a:pt x="41" y="51"/>
                  </a:cubicBezTo>
                  <a:cubicBezTo>
                    <a:pt x="28" y="121"/>
                    <a:pt x="18" y="188"/>
                    <a:pt x="8" y="257"/>
                  </a:cubicBezTo>
                  <a:cubicBezTo>
                    <a:pt x="0" y="310"/>
                    <a:pt x="45" y="344"/>
                    <a:pt x="85" y="344"/>
                  </a:cubicBezTo>
                  <a:cubicBezTo>
                    <a:pt x="111" y="344"/>
                    <a:pt x="136" y="329"/>
                    <a:pt x="141" y="294"/>
                  </a:cubicBezTo>
                  <a:cubicBezTo>
                    <a:pt x="151" y="224"/>
                    <a:pt x="165" y="157"/>
                    <a:pt x="174" y="88"/>
                  </a:cubicBezTo>
                  <a:cubicBezTo>
                    <a:pt x="183" y="36"/>
                    <a:pt x="137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5" name="Google Shape;1800;p87">
              <a:extLst>
                <a:ext uri="{FF2B5EF4-FFF2-40B4-BE49-F238E27FC236}">
                  <a16:creationId xmlns:a16="http://schemas.microsoft.com/office/drawing/2014/main" id="{059AD7C9-D3EE-4CE9-817E-C61E7E1BCB7A}"/>
                </a:ext>
              </a:extLst>
            </p:cNvPr>
            <p:cNvSpPr/>
            <p:nvPr/>
          </p:nvSpPr>
          <p:spPr>
            <a:xfrm>
              <a:off x="4665217" y="2809479"/>
              <a:ext cx="33902" cy="55243"/>
            </a:xfrm>
            <a:custGeom>
              <a:avLst/>
              <a:gdLst/>
              <a:ahLst/>
              <a:cxnLst/>
              <a:rect l="l" t="t" r="r" b="b"/>
              <a:pathLst>
                <a:path w="305" h="497" extrusionOk="0">
                  <a:moveTo>
                    <a:pt x="237" y="0"/>
                  </a:moveTo>
                  <a:cubicBezTo>
                    <a:pt x="202" y="0"/>
                    <a:pt x="167" y="23"/>
                    <a:pt x="164" y="67"/>
                  </a:cubicBezTo>
                  <a:cubicBezTo>
                    <a:pt x="160" y="181"/>
                    <a:pt x="117" y="287"/>
                    <a:pt x="44" y="374"/>
                  </a:cubicBezTo>
                  <a:cubicBezTo>
                    <a:pt x="0" y="427"/>
                    <a:pt x="47" y="496"/>
                    <a:pt x="98" y="496"/>
                  </a:cubicBezTo>
                  <a:cubicBezTo>
                    <a:pt x="113" y="496"/>
                    <a:pt x="129" y="489"/>
                    <a:pt x="144" y="474"/>
                  </a:cubicBezTo>
                  <a:cubicBezTo>
                    <a:pt x="240" y="354"/>
                    <a:pt x="294" y="221"/>
                    <a:pt x="303" y="67"/>
                  </a:cubicBezTo>
                  <a:cubicBezTo>
                    <a:pt x="305" y="23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6" name="Google Shape;1801;p87">
              <a:extLst>
                <a:ext uri="{FF2B5EF4-FFF2-40B4-BE49-F238E27FC236}">
                  <a16:creationId xmlns:a16="http://schemas.microsoft.com/office/drawing/2014/main" id="{B3B59127-6885-46D9-A410-E08A0E996089}"/>
                </a:ext>
              </a:extLst>
            </p:cNvPr>
            <p:cNvSpPr/>
            <p:nvPr/>
          </p:nvSpPr>
          <p:spPr>
            <a:xfrm>
              <a:off x="4698453" y="2832377"/>
              <a:ext cx="20897" cy="46795"/>
            </a:xfrm>
            <a:custGeom>
              <a:avLst/>
              <a:gdLst/>
              <a:ahLst/>
              <a:cxnLst/>
              <a:rect l="l" t="t" r="r" b="b"/>
              <a:pathLst>
                <a:path w="188" h="421" extrusionOk="0">
                  <a:moveTo>
                    <a:pt x="107" y="0"/>
                  </a:moveTo>
                  <a:cubicBezTo>
                    <a:pt x="73" y="0"/>
                    <a:pt x="39" y="23"/>
                    <a:pt x="41" y="68"/>
                  </a:cubicBezTo>
                  <a:cubicBezTo>
                    <a:pt x="47" y="158"/>
                    <a:pt x="38" y="244"/>
                    <a:pt x="15" y="334"/>
                  </a:cubicBezTo>
                  <a:cubicBezTo>
                    <a:pt x="0" y="386"/>
                    <a:pt x="43" y="420"/>
                    <a:pt x="84" y="420"/>
                  </a:cubicBezTo>
                  <a:cubicBezTo>
                    <a:pt x="111" y="420"/>
                    <a:pt x="138" y="405"/>
                    <a:pt x="147" y="371"/>
                  </a:cubicBezTo>
                  <a:cubicBezTo>
                    <a:pt x="174" y="271"/>
                    <a:pt x="187" y="171"/>
                    <a:pt x="181" y="68"/>
                  </a:cubicBezTo>
                  <a:cubicBezTo>
                    <a:pt x="178" y="23"/>
                    <a:pt x="142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7" name="Google Shape;1802;p87">
              <a:extLst>
                <a:ext uri="{FF2B5EF4-FFF2-40B4-BE49-F238E27FC236}">
                  <a16:creationId xmlns:a16="http://schemas.microsoft.com/office/drawing/2014/main" id="{9219E1B5-6E6B-4053-ADD2-AD25197A9CC7}"/>
                </a:ext>
              </a:extLst>
            </p:cNvPr>
            <p:cNvSpPr/>
            <p:nvPr/>
          </p:nvSpPr>
          <p:spPr>
            <a:xfrm>
              <a:off x="4727353" y="2863278"/>
              <a:ext cx="39571" cy="47240"/>
            </a:xfrm>
            <a:custGeom>
              <a:avLst/>
              <a:gdLst/>
              <a:ahLst/>
              <a:cxnLst/>
              <a:rect l="l" t="t" r="r" b="b"/>
              <a:pathLst>
                <a:path w="356" h="425" extrusionOk="0">
                  <a:moveTo>
                    <a:pt x="258" y="0"/>
                  </a:moveTo>
                  <a:cubicBezTo>
                    <a:pt x="243" y="0"/>
                    <a:pt x="227" y="7"/>
                    <a:pt x="214" y="23"/>
                  </a:cubicBezTo>
                  <a:cubicBezTo>
                    <a:pt x="130" y="119"/>
                    <a:pt x="67" y="225"/>
                    <a:pt x="21" y="342"/>
                  </a:cubicBezTo>
                  <a:cubicBezTo>
                    <a:pt x="0" y="392"/>
                    <a:pt x="41" y="424"/>
                    <a:pt x="84" y="424"/>
                  </a:cubicBezTo>
                  <a:cubicBezTo>
                    <a:pt x="112" y="424"/>
                    <a:pt x="141" y="410"/>
                    <a:pt x="154" y="379"/>
                  </a:cubicBezTo>
                  <a:cubicBezTo>
                    <a:pt x="194" y="285"/>
                    <a:pt x="247" y="199"/>
                    <a:pt x="310" y="122"/>
                  </a:cubicBezTo>
                  <a:cubicBezTo>
                    <a:pt x="356" y="6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8" name="Google Shape;1803;p87">
              <a:extLst>
                <a:ext uri="{FF2B5EF4-FFF2-40B4-BE49-F238E27FC236}">
                  <a16:creationId xmlns:a16="http://schemas.microsoft.com/office/drawing/2014/main" id="{119D3483-F613-4F7D-A0D9-B46C56D59370}"/>
                </a:ext>
              </a:extLst>
            </p:cNvPr>
            <p:cNvSpPr/>
            <p:nvPr/>
          </p:nvSpPr>
          <p:spPr>
            <a:xfrm>
              <a:off x="4069976" y="2740229"/>
              <a:ext cx="15339" cy="35235"/>
            </a:xfrm>
            <a:custGeom>
              <a:avLst/>
              <a:gdLst/>
              <a:ahLst/>
              <a:cxnLst/>
              <a:rect l="l" t="t" r="r" b="b"/>
              <a:pathLst>
                <a:path w="138" h="317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251"/>
                  </a:lnTo>
                  <a:cubicBezTo>
                    <a:pt x="1" y="294"/>
                    <a:pt x="35" y="316"/>
                    <a:pt x="69" y="316"/>
                  </a:cubicBezTo>
                  <a:cubicBezTo>
                    <a:pt x="103" y="316"/>
                    <a:pt x="137" y="294"/>
                    <a:pt x="137" y="251"/>
                  </a:cubicBezTo>
                  <a:lnTo>
                    <a:pt x="137" y="68"/>
                  </a:lnTo>
                  <a:cubicBezTo>
                    <a:pt x="137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99" name="Google Shape;1804;p87">
              <a:extLst>
                <a:ext uri="{FF2B5EF4-FFF2-40B4-BE49-F238E27FC236}">
                  <a16:creationId xmlns:a16="http://schemas.microsoft.com/office/drawing/2014/main" id="{A337FB2F-7312-485A-8A02-97DF5C761F56}"/>
                </a:ext>
              </a:extLst>
            </p:cNvPr>
            <p:cNvSpPr/>
            <p:nvPr/>
          </p:nvSpPr>
          <p:spPr>
            <a:xfrm>
              <a:off x="4105991" y="2694099"/>
              <a:ext cx="20675" cy="38236"/>
            </a:xfrm>
            <a:custGeom>
              <a:avLst/>
              <a:gdLst/>
              <a:ahLst/>
              <a:cxnLst/>
              <a:rect l="l" t="t" r="r" b="b"/>
              <a:pathLst>
                <a:path w="186" h="344" extrusionOk="0">
                  <a:moveTo>
                    <a:pt x="116" y="1"/>
                  </a:moveTo>
                  <a:cubicBezTo>
                    <a:pt x="76" y="1"/>
                    <a:pt x="31" y="35"/>
                    <a:pt x="39" y="87"/>
                  </a:cubicBezTo>
                  <a:cubicBezTo>
                    <a:pt x="49" y="147"/>
                    <a:pt x="39" y="203"/>
                    <a:pt x="19" y="260"/>
                  </a:cubicBezTo>
                  <a:cubicBezTo>
                    <a:pt x="1" y="310"/>
                    <a:pt x="43" y="344"/>
                    <a:pt x="85" y="344"/>
                  </a:cubicBezTo>
                  <a:cubicBezTo>
                    <a:pt x="113" y="344"/>
                    <a:pt x="141" y="330"/>
                    <a:pt x="153" y="297"/>
                  </a:cubicBezTo>
                  <a:cubicBezTo>
                    <a:pt x="182" y="214"/>
                    <a:pt x="186" y="137"/>
                    <a:pt x="173" y="50"/>
                  </a:cubicBezTo>
                  <a:cubicBezTo>
                    <a:pt x="167" y="16"/>
                    <a:pt x="143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0" name="Google Shape;1805;p87">
              <a:extLst>
                <a:ext uri="{FF2B5EF4-FFF2-40B4-BE49-F238E27FC236}">
                  <a16:creationId xmlns:a16="http://schemas.microsoft.com/office/drawing/2014/main" id="{A438C6BE-D996-4BFC-9A9C-47E2412F5190}"/>
                </a:ext>
              </a:extLst>
            </p:cNvPr>
            <p:cNvSpPr/>
            <p:nvPr/>
          </p:nvSpPr>
          <p:spPr>
            <a:xfrm>
              <a:off x="3333456" y="3491529"/>
              <a:ext cx="15228" cy="52131"/>
            </a:xfrm>
            <a:custGeom>
              <a:avLst/>
              <a:gdLst/>
              <a:ahLst/>
              <a:cxnLst/>
              <a:rect l="l" t="t" r="r" b="b"/>
              <a:pathLst>
                <a:path w="137" h="469" extrusionOk="0">
                  <a:moveTo>
                    <a:pt x="68" y="0"/>
                  </a:moveTo>
                  <a:cubicBezTo>
                    <a:pt x="34" y="0"/>
                    <a:pt x="0" y="22"/>
                    <a:pt x="0" y="65"/>
                  </a:cubicBezTo>
                  <a:lnTo>
                    <a:pt x="0" y="401"/>
                  </a:lnTo>
                  <a:cubicBezTo>
                    <a:pt x="0" y="446"/>
                    <a:pt x="34" y="469"/>
                    <a:pt x="68" y="469"/>
                  </a:cubicBezTo>
                  <a:cubicBezTo>
                    <a:pt x="103" y="469"/>
                    <a:pt x="137" y="446"/>
                    <a:pt x="137" y="401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1" name="Google Shape;1806;p87">
              <a:extLst>
                <a:ext uri="{FF2B5EF4-FFF2-40B4-BE49-F238E27FC236}">
                  <a16:creationId xmlns:a16="http://schemas.microsoft.com/office/drawing/2014/main" id="{74EA41E8-C8E6-433C-B79C-DE6529DA2263}"/>
                </a:ext>
              </a:extLst>
            </p:cNvPr>
            <p:cNvSpPr/>
            <p:nvPr/>
          </p:nvSpPr>
          <p:spPr>
            <a:xfrm>
              <a:off x="3370805" y="3543327"/>
              <a:ext cx="15339" cy="29233"/>
            </a:xfrm>
            <a:custGeom>
              <a:avLst/>
              <a:gdLst/>
              <a:ahLst/>
              <a:cxnLst/>
              <a:rect l="l" t="t" r="r" b="b"/>
              <a:pathLst>
                <a:path w="138" h="263" extrusionOk="0">
                  <a:moveTo>
                    <a:pt x="69" y="0"/>
                  </a:moveTo>
                  <a:cubicBezTo>
                    <a:pt x="35" y="0"/>
                    <a:pt x="0" y="22"/>
                    <a:pt x="0" y="65"/>
                  </a:cubicBezTo>
                  <a:lnTo>
                    <a:pt x="0" y="195"/>
                  </a:lnTo>
                  <a:cubicBezTo>
                    <a:pt x="0" y="240"/>
                    <a:pt x="35" y="263"/>
                    <a:pt x="69" y="263"/>
                  </a:cubicBezTo>
                  <a:cubicBezTo>
                    <a:pt x="103" y="263"/>
                    <a:pt x="137" y="240"/>
                    <a:pt x="137" y="195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2" name="Google Shape;1807;p87">
              <a:extLst>
                <a:ext uri="{FF2B5EF4-FFF2-40B4-BE49-F238E27FC236}">
                  <a16:creationId xmlns:a16="http://schemas.microsoft.com/office/drawing/2014/main" id="{A18C44A9-A4AC-4042-9E22-6AE0D2AAB959}"/>
                </a:ext>
              </a:extLst>
            </p:cNvPr>
            <p:cNvSpPr/>
            <p:nvPr/>
          </p:nvSpPr>
          <p:spPr>
            <a:xfrm>
              <a:off x="3425160" y="3427948"/>
              <a:ext cx="15673" cy="66914"/>
            </a:xfrm>
            <a:custGeom>
              <a:avLst/>
              <a:gdLst/>
              <a:ahLst/>
              <a:cxnLst/>
              <a:rect l="l" t="t" r="r" b="b"/>
              <a:pathLst>
                <a:path w="141" h="602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534"/>
                  </a:lnTo>
                  <a:cubicBezTo>
                    <a:pt x="0" y="579"/>
                    <a:pt x="35" y="602"/>
                    <a:pt x="70" y="602"/>
                  </a:cubicBezTo>
                  <a:cubicBezTo>
                    <a:pt x="105" y="602"/>
                    <a:pt x="140" y="579"/>
                    <a:pt x="140" y="534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3" name="Google Shape;1808;p87">
              <a:extLst>
                <a:ext uri="{FF2B5EF4-FFF2-40B4-BE49-F238E27FC236}">
                  <a16:creationId xmlns:a16="http://schemas.microsoft.com/office/drawing/2014/main" id="{F080F674-226A-4A14-808B-640268F6F746}"/>
                </a:ext>
              </a:extLst>
            </p:cNvPr>
            <p:cNvSpPr/>
            <p:nvPr/>
          </p:nvSpPr>
          <p:spPr>
            <a:xfrm>
              <a:off x="3813984" y="3830997"/>
              <a:ext cx="15228" cy="26454"/>
            </a:xfrm>
            <a:custGeom>
              <a:avLst/>
              <a:gdLst/>
              <a:ahLst/>
              <a:cxnLst/>
              <a:rect l="l" t="t" r="r" b="b"/>
              <a:pathLst>
                <a:path w="137" h="238" extrusionOk="0">
                  <a:moveTo>
                    <a:pt x="67" y="0"/>
                  </a:moveTo>
                  <a:cubicBezTo>
                    <a:pt x="34" y="0"/>
                    <a:pt x="0" y="22"/>
                    <a:pt x="0" y="66"/>
                  </a:cubicBezTo>
                  <a:lnTo>
                    <a:pt x="0" y="170"/>
                  </a:lnTo>
                  <a:cubicBezTo>
                    <a:pt x="0" y="215"/>
                    <a:pt x="34" y="237"/>
                    <a:pt x="68" y="237"/>
                  </a:cubicBezTo>
                  <a:cubicBezTo>
                    <a:pt x="102" y="237"/>
                    <a:pt x="137" y="215"/>
                    <a:pt x="137" y="170"/>
                  </a:cubicBezTo>
                  <a:lnTo>
                    <a:pt x="137" y="66"/>
                  </a:lnTo>
                  <a:cubicBezTo>
                    <a:pt x="137" y="23"/>
                    <a:pt x="102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4" name="Google Shape;1809;p87">
              <a:extLst>
                <a:ext uri="{FF2B5EF4-FFF2-40B4-BE49-F238E27FC236}">
                  <a16:creationId xmlns:a16="http://schemas.microsoft.com/office/drawing/2014/main" id="{329DDBC4-94CF-4273-97BC-21444EC66A6B}"/>
                </a:ext>
              </a:extLst>
            </p:cNvPr>
            <p:cNvSpPr/>
            <p:nvPr/>
          </p:nvSpPr>
          <p:spPr>
            <a:xfrm>
              <a:off x="3856890" y="3776309"/>
              <a:ext cx="15673" cy="38014"/>
            </a:xfrm>
            <a:custGeom>
              <a:avLst/>
              <a:gdLst/>
              <a:ahLst/>
              <a:cxnLst/>
              <a:rect l="l" t="t" r="r" b="b"/>
              <a:pathLst>
                <a:path w="141" h="342" extrusionOk="0">
                  <a:moveTo>
                    <a:pt x="71" y="1"/>
                  </a:moveTo>
                  <a:cubicBezTo>
                    <a:pt x="36" y="1"/>
                    <a:pt x="1" y="23"/>
                    <a:pt x="1" y="66"/>
                  </a:cubicBezTo>
                  <a:lnTo>
                    <a:pt x="1" y="275"/>
                  </a:lnTo>
                  <a:cubicBezTo>
                    <a:pt x="1" y="319"/>
                    <a:pt x="36" y="342"/>
                    <a:pt x="71" y="342"/>
                  </a:cubicBezTo>
                  <a:cubicBezTo>
                    <a:pt x="106" y="342"/>
                    <a:pt x="140" y="320"/>
                    <a:pt x="140" y="275"/>
                  </a:cubicBezTo>
                  <a:lnTo>
                    <a:pt x="140" y="66"/>
                  </a:lnTo>
                  <a:cubicBezTo>
                    <a:pt x="140" y="23"/>
                    <a:pt x="105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5" name="Google Shape;1810;p87">
              <a:extLst>
                <a:ext uri="{FF2B5EF4-FFF2-40B4-BE49-F238E27FC236}">
                  <a16:creationId xmlns:a16="http://schemas.microsoft.com/office/drawing/2014/main" id="{E3E427B5-A894-448C-8B2E-A4199FA00B0C}"/>
                </a:ext>
              </a:extLst>
            </p:cNvPr>
            <p:cNvSpPr/>
            <p:nvPr/>
          </p:nvSpPr>
          <p:spPr>
            <a:xfrm>
              <a:off x="3888681" y="3868457"/>
              <a:ext cx="15339" cy="32234"/>
            </a:xfrm>
            <a:custGeom>
              <a:avLst/>
              <a:gdLst/>
              <a:ahLst/>
              <a:cxnLst/>
              <a:rect l="l" t="t" r="r" b="b"/>
              <a:pathLst>
                <a:path w="138" h="290" extrusionOk="0">
                  <a:moveTo>
                    <a:pt x="69" y="1"/>
                  </a:moveTo>
                  <a:cubicBezTo>
                    <a:pt x="35" y="1"/>
                    <a:pt x="1" y="22"/>
                    <a:pt x="1" y="66"/>
                  </a:cubicBezTo>
                  <a:lnTo>
                    <a:pt x="1" y="222"/>
                  </a:lnTo>
                  <a:cubicBezTo>
                    <a:pt x="1" y="267"/>
                    <a:pt x="35" y="290"/>
                    <a:pt x="69" y="290"/>
                  </a:cubicBezTo>
                  <a:cubicBezTo>
                    <a:pt x="103" y="290"/>
                    <a:pt x="137" y="267"/>
                    <a:pt x="137" y="222"/>
                  </a:cubicBezTo>
                  <a:lnTo>
                    <a:pt x="137" y="66"/>
                  </a:lnTo>
                  <a:cubicBezTo>
                    <a:pt x="137" y="2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6" name="Google Shape;1811;p87">
              <a:extLst>
                <a:ext uri="{FF2B5EF4-FFF2-40B4-BE49-F238E27FC236}">
                  <a16:creationId xmlns:a16="http://schemas.microsoft.com/office/drawing/2014/main" id="{73657F4B-76D9-45A6-8E5F-FA8C82770762}"/>
                </a:ext>
              </a:extLst>
            </p:cNvPr>
            <p:cNvSpPr/>
            <p:nvPr/>
          </p:nvSpPr>
          <p:spPr>
            <a:xfrm>
              <a:off x="4225373" y="3678381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0" y="1"/>
                  </a:moveTo>
                  <a:cubicBezTo>
                    <a:pt x="35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5" y="342"/>
                    <a:pt x="70" y="342"/>
                  </a:cubicBezTo>
                  <a:cubicBezTo>
                    <a:pt x="105" y="342"/>
                    <a:pt x="140" y="320"/>
                    <a:pt x="140" y="275"/>
                  </a:cubicBezTo>
                  <a:lnTo>
                    <a:pt x="140" y="69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7" name="Google Shape;1812;p87">
              <a:extLst>
                <a:ext uri="{FF2B5EF4-FFF2-40B4-BE49-F238E27FC236}">
                  <a16:creationId xmlns:a16="http://schemas.microsoft.com/office/drawing/2014/main" id="{A506AB14-4FD5-4839-B624-536D5990A332}"/>
                </a:ext>
              </a:extLst>
            </p:cNvPr>
            <p:cNvSpPr/>
            <p:nvPr/>
          </p:nvSpPr>
          <p:spPr>
            <a:xfrm>
              <a:off x="4251161" y="3689830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1" y="1"/>
                  </a:moveTo>
                  <a:cubicBezTo>
                    <a:pt x="36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6" y="342"/>
                    <a:pt x="71" y="342"/>
                  </a:cubicBezTo>
                  <a:cubicBezTo>
                    <a:pt x="106" y="342"/>
                    <a:pt x="141" y="320"/>
                    <a:pt x="141" y="275"/>
                  </a:cubicBezTo>
                  <a:lnTo>
                    <a:pt x="141" y="69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8" name="Google Shape;1813;p87">
              <a:extLst>
                <a:ext uri="{FF2B5EF4-FFF2-40B4-BE49-F238E27FC236}">
                  <a16:creationId xmlns:a16="http://schemas.microsoft.com/office/drawing/2014/main" id="{1D392A98-C519-4519-94AF-EB1EF6E88C69}"/>
                </a:ext>
              </a:extLst>
            </p:cNvPr>
            <p:cNvSpPr/>
            <p:nvPr/>
          </p:nvSpPr>
          <p:spPr>
            <a:xfrm>
              <a:off x="4498038" y="3042905"/>
              <a:ext cx="357808" cy="242757"/>
            </a:xfrm>
            <a:custGeom>
              <a:avLst/>
              <a:gdLst/>
              <a:ahLst/>
              <a:cxnLst/>
              <a:rect l="l" t="t" r="r" b="b"/>
              <a:pathLst>
                <a:path w="3219" h="2184" extrusionOk="0">
                  <a:moveTo>
                    <a:pt x="3219" y="1"/>
                  </a:moveTo>
                  <a:lnTo>
                    <a:pt x="3219" y="1"/>
                  </a:lnTo>
                  <a:cubicBezTo>
                    <a:pt x="3219" y="1"/>
                    <a:pt x="1818" y="730"/>
                    <a:pt x="1434" y="1153"/>
                  </a:cubicBezTo>
                  <a:cubicBezTo>
                    <a:pt x="1159" y="816"/>
                    <a:pt x="509" y="773"/>
                    <a:pt x="187" y="773"/>
                  </a:cubicBezTo>
                  <a:cubicBezTo>
                    <a:pt x="73" y="773"/>
                    <a:pt x="1" y="777"/>
                    <a:pt x="1" y="777"/>
                  </a:cubicBezTo>
                  <a:lnTo>
                    <a:pt x="270" y="1062"/>
                  </a:lnTo>
                  <a:cubicBezTo>
                    <a:pt x="270" y="1062"/>
                    <a:pt x="1291" y="2184"/>
                    <a:pt x="1561" y="2184"/>
                  </a:cubicBezTo>
                  <a:cubicBezTo>
                    <a:pt x="1571" y="2184"/>
                    <a:pt x="1581" y="2184"/>
                    <a:pt x="1588" y="2181"/>
                  </a:cubicBezTo>
                  <a:cubicBezTo>
                    <a:pt x="1811" y="2101"/>
                    <a:pt x="3219" y="1"/>
                    <a:pt x="3219" y="1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09" name="Google Shape;1814;p87">
              <a:extLst>
                <a:ext uri="{FF2B5EF4-FFF2-40B4-BE49-F238E27FC236}">
                  <a16:creationId xmlns:a16="http://schemas.microsoft.com/office/drawing/2014/main" id="{8A7BFD13-14DA-432E-A5DE-57CA9A6140E8}"/>
                </a:ext>
              </a:extLst>
            </p:cNvPr>
            <p:cNvSpPr/>
            <p:nvPr/>
          </p:nvSpPr>
          <p:spPr>
            <a:xfrm>
              <a:off x="4342642" y="3362588"/>
              <a:ext cx="432949" cy="197963"/>
            </a:xfrm>
            <a:custGeom>
              <a:avLst/>
              <a:gdLst/>
              <a:ahLst/>
              <a:cxnLst/>
              <a:rect l="l" t="t" r="r" b="b"/>
              <a:pathLst>
                <a:path w="3895" h="1781" extrusionOk="0">
                  <a:moveTo>
                    <a:pt x="1279" y="0"/>
                  </a:moveTo>
                  <a:cubicBezTo>
                    <a:pt x="1279" y="0"/>
                    <a:pt x="1" y="613"/>
                    <a:pt x="616" y="1382"/>
                  </a:cubicBezTo>
                  <a:cubicBezTo>
                    <a:pt x="849" y="1675"/>
                    <a:pt x="1288" y="1781"/>
                    <a:pt x="1778" y="1781"/>
                  </a:cubicBezTo>
                  <a:cubicBezTo>
                    <a:pt x="2560" y="1781"/>
                    <a:pt x="3471" y="1512"/>
                    <a:pt x="3895" y="1322"/>
                  </a:cubicBezTo>
                  <a:lnTo>
                    <a:pt x="3891" y="1322"/>
                  </a:lnTo>
                  <a:cubicBezTo>
                    <a:pt x="3395" y="1322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0" name="Google Shape;1815;p87">
              <a:extLst>
                <a:ext uri="{FF2B5EF4-FFF2-40B4-BE49-F238E27FC236}">
                  <a16:creationId xmlns:a16="http://schemas.microsoft.com/office/drawing/2014/main" id="{B61EE7E6-6AF1-4188-B75B-B80C82B4D0CA}"/>
                </a:ext>
              </a:extLst>
            </p:cNvPr>
            <p:cNvSpPr/>
            <p:nvPr/>
          </p:nvSpPr>
          <p:spPr>
            <a:xfrm>
              <a:off x="3628687" y="2547485"/>
              <a:ext cx="942706" cy="565099"/>
            </a:xfrm>
            <a:custGeom>
              <a:avLst/>
              <a:gdLst/>
              <a:ahLst/>
              <a:cxnLst/>
              <a:rect l="l" t="t" r="r" b="b"/>
              <a:pathLst>
                <a:path w="8481" h="5084" extrusionOk="0">
                  <a:moveTo>
                    <a:pt x="214" y="0"/>
                  </a:moveTo>
                  <a:cubicBezTo>
                    <a:pt x="143" y="0"/>
                    <a:pt x="72" y="5"/>
                    <a:pt x="0" y="15"/>
                  </a:cubicBezTo>
                  <a:cubicBezTo>
                    <a:pt x="0" y="1542"/>
                    <a:pt x="705" y="2734"/>
                    <a:pt x="705" y="2734"/>
                  </a:cubicBezTo>
                  <a:lnTo>
                    <a:pt x="1581" y="4398"/>
                  </a:lnTo>
                  <a:lnTo>
                    <a:pt x="5039" y="5083"/>
                  </a:lnTo>
                  <a:lnTo>
                    <a:pt x="8464" y="4115"/>
                  </a:lnTo>
                  <a:lnTo>
                    <a:pt x="8481" y="3237"/>
                  </a:lnTo>
                  <a:cubicBezTo>
                    <a:pt x="8481" y="3237"/>
                    <a:pt x="7414" y="2627"/>
                    <a:pt x="5771" y="2627"/>
                  </a:cubicBezTo>
                  <a:cubicBezTo>
                    <a:pt x="4949" y="2627"/>
                    <a:pt x="3984" y="2779"/>
                    <a:pt x="2935" y="3237"/>
                  </a:cubicBezTo>
                  <a:cubicBezTo>
                    <a:pt x="3079" y="2561"/>
                    <a:pt x="1824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1" name="Google Shape;1816;p87">
              <a:extLst>
                <a:ext uri="{FF2B5EF4-FFF2-40B4-BE49-F238E27FC236}">
                  <a16:creationId xmlns:a16="http://schemas.microsoft.com/office/drawing/2014/main" id="{977096CC-128A-4DC6-AA25-49D5C88454F8}"/>
                </a:ext>
              </a:extLst>
            </p:cNvPr>
            <p:cNvSpPr/>
            <p:nvPr/>
          </p:nvSpPr>
          <p:spPr>
            <a:xfrm>
              <a:off x="3806870" y="2971543"/>
              <a:ext cx="805540" cy="701595"/>
            </a:xfrm>
            <a:custGeom>
              <a:avLst/>
              <a:gdLst/>
              <a:ahLst/>
              <a:cxnLst/>
              <a:rect l="l" t="t" r="r" b="b"/>
              <a:pathLst>
                <a:path w="7247" h="6312" extrusionOk="0">
                  <a:moveTo>
                    <a:pt x="730" y="1"/>
                  </a:moveTo>
                  <a:cubicBezTo>
                    <a:pt x="693" y="1"/>
                    <a:pt x="660" y="7"/>
                    <a:pt x="627" y="21"/>
                  </a:cubicBezTo>
                  <a:cubicBezTo>
                    <a:pt x="483" y="61"/>
                    <a:pt x="377" y="187"/>
                    <a:pt x="371" y="343"/>
                  </a:cubicBezTo>
                  <a:lnTo>
                    <a:pt x="4" y="5921"/>
                  </a:lnTo>
                  <a:cubicBezTo>
                    <a:pt x="1" y="5961"/>
                    <a:pt x="4" y="5998"/>
                    <a:pt x="15" y="6035"/>
                  </a:cubicBezTo>
                  <a:cubicBezTo>
                    <a:pt x="53" y="6189"/>
                    <a:pt x="196" y="6312"/>
                    <a:pt x="367" y="6312"/>
                  </a:cubicBezTo>
                  <a:cubicBezTo>
                    <a:pt x="376" y="6312"/>
                    <a:pt x="385" y="6312"/>
                    <a:pt x="394" y="6311"/>
                  </a:cubicBezTo>
                  <a:lnTo>
                    <a:pt x="511" y="6305"/>
                  </a:lnTo>
                  <a:lnTo>
                    <a:pt x="5712" y="5941"/>
                  </a:lnTo>
                  <a:cubicBezTo>
                    <a:pt x="5875" y="5932"/>
                    <a:pt x="6008" y="5815"/>
                    <a:pt x="6045" y="5655"/>
                  </a:cubicBezTo>
                  <a:lnTo>
                    <a:pt x="7193" y="446"/>
                  </a:lnTo>
                  <a:cubicBezTo>
                    <a:pt x="7247" y="217"/>
                    <a:pt x="7073" y="1"/>
                    <a:pt x="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2" name="Google Shape;1817;p87">
              <a:extLst>
                <a:ext uri="{FF2B5EF4-FFF2-40B4-BE49-F238E27FC236}">
                  <a16:creationId xmlns:a16="http://schemas.microsoft.com/office/drawing/2014/main" id="{602D5CD6-ABCE-4711-9682-61D21B94C9D8}"/>
                </a:ext>
              </a:extLst>
            </p:cNvPr>
            <p:cNvSpPr/>
            <p:nvPr/>
          </p:nvSpPr>
          <p:spPr>
            <a:xfrm>
              <a:off x="3543541" y="2539038"/>
              <a:ext cx="362699" cy="1112303"/>
            </a:xfrm>
            <a:custGeom>
              <a:avLst/>
              <a:gdLst/>
              <a:ahLst/>
              <a:cxnLst/>
              <a:rect l="l" t="t" r="r" b="b"/>
              <a:pathLst>
                <a:path w="3263" h="10007" extrusionOk="0">
                  <a:moveTo>
                    <a:pt x="605" y="1"/>
                  </a:moveTo>
                  <a:cubicBezTo>
                    <a:pt x="533" y="1"/>
                    <a:pt x="462" y="53"/>
                    <a:pt x="456" y="138"/>
                  </a:cubicBezTo>
                  <a:lnTo>
                    <a:pt x="1" y="7007"/>
                  </a:lnTo>
                  <a:cubicBezTo>
                    <a:pt x="1" y="7044"/>
                    <a:pt x="10" y="7076"/>
                    <a:pt x="30" y="7104"/>
                  </a:cubicBezTo>
                  <a:lnTo>
                    <a:pt x="2138" y="9949"/>
                  </a:lnTo>
                  <a:cubicBezTo>
                    <a:pt x="2166" y="9988"/>
                    <a:pt x="2210" y="10007"/>
                    <a:pt x="2254" y="10007"/>
                  </a:cubicBezTo>
                  <a:cubicBezTo>
                    <a:pt x="2287" y="10007"/>
                    <a:pt x="2321" y="9996"/>
                    <a:pt x="2347" y="9976"/>
                  </a:cubicBezTo>
                  <a:cubicBezTo>
                    <a:pt x="2364" y="9962"/>
                    <a:pt x="2373" y="9946"/>
                    <a:pt x="2384" y="9926"/>
                  </a:cubicBezTo>
                  <a:cubicBezTo>
                    <a:pt x="2390" y="9912"/>
                    <a:pt x="2397" y="9896"/>
                    <a:pt x="2397" y="9882"/>
                  </a:cubicBezTo>
                  <a:lnTo>
                    <a:pt x="3252" y="4188"/>
                  </a:lnTo>
                  <a:cubicBezTo>
                    <a:pt x="3262" y="4145"/>
                    <a:pt x="3249" y="4108"/>
                    <a:pt x="3225" y="4075"/>
                  </a:cubicBezTo>
                  <a:cubicBezTo>
                    <a:pt x="3196" y="4038"/>
                    <a:pt x="3152" y="3975"/>
                    <a:pt x="3099" y="3892"/>
                  </a:cubicBezTo>
                  <a:cubicBezTo>
                    <a:pt x="2623" y="3182"/>
                    <a:pt x="1279" y="976"/>
                    <a:pt x="726" y="71"/>
                  </a:cubicBezTo>
                  <a:cubicBezTo>
                    <a:pt x="697" y="23"/>
                    <a:pt x="651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3" name="Google Shape;1818;p87">
              <a:extLst>
                <a:ext uri="{FF2B5EF4-FFF2-40B4-BE49-F238E27FC236}">
                  <a16:creationId xmlns:a16="http://schemas.microsoft.com/office/drawing/2014/main" id="{8EB8ABE8-80FD-46BD-9DD1-7CB5BB3DE360}"/>
                </a:ext>
              </a:extLst>
            </p:cNvPr>
            <p:cNvSpPr/>
            <p:nvPr/>
          </p:nvSpPr>
          <p:spPr>
            <a:xfrm>
              <a:off x="3771411" y="2924636"/>
              <a:ext cx="189630" cy="764729"/>
            </a:xfrm>
            <a:custGeom>
              <a:avLst/>
              <a:gdLst/>
              <a:ahLst/>
              <a:cxnLst/>
              <a:rect l="l" t="t" r="r" b="b"/>
              <a:pathLst>
                <a:path w="1706" h="6880" extrusionOk="0">
                  <a:moveTo>
                    <a:pt x="770" y="0"/>
                  </a:moveTo>
                  <a:cubicBezTo>
                    <a:pt x="610" y="1118"/>
                    <a:pt x="0" y="6490"/>
                    <a:pt x="0" y="6490"/>
                  </a:cubicBezTo>
                  <a:cubicBezTo>
                    <a:pt x="0" y="6490"/>
                    <a:pt x="47" y="6880"/>
                    <a:pt x="396" y="6880"/>
                  </a:cubicBezTo>
                  <a:cubicBezTo>
                    <a:pt x="512" y="6880"/>
                    <a:pt x="661" y="6837"/>
                    <a:pt x="853" y="6723"/>
                  </a:cubicBezTo>
                  <a:cubicBezTo>
                    <a:pt x="1039" y="5322"/>
                    <a:pt x="1705" y="423"/>
                    <a:pt x="1705" y="423"/>
                  </a:cubicBezTo>
                  <a:lnTo>
                    <a:pt x="1705" y="423"/>
                  </a:lnTo>
                  <a:cubicBezTo>
                    <a:pt x="1705" y="423"/>
                    <a:pt x="1621" y="443"/>
                    <a:pt x="1500" y="443"/>
                  </a:cubicBezTo>
                  <a:cubicBezTo>
                    <a:pt x="1280" y="443"/>
                    <a:pt x="939" y="376"/>
                    <a:pt x="77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4" name="Google Shape;1819;p87">
              <a:extLst>
                <a:ext uri="{FF2B5EF4-FFF2-40B4-BE49-F238E27FC236}">
                  <a16:creationId xmlns:a16="http://schemas.microsoft.com/office/drawing/2014/main" id="{467953F5-BEEE-48B8-A8F2-533377F0446A}"/>
                </a:ext>
              </a:extLst>
            </p:cNvPr>
            <p:cNvSpPr/>
            <p:nvPr/>
          </p:nvSpPr>
          <p:spPr>
            <a:xfrm>
              <a:off x="3778414" y="3595348"/>
              <a:ext cx="94815" cy="42016"/>
            </a:xfrm>
            <a:custGeom>
              <a:avLst/>
              <a:gdLst/>
              <a:ahLst/>
              <a:cxnLst/>
              <a:rect l="l" t="t" r="r" b="b"/>
              <a:pathLst>
                <a:path w="853" h="378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89"/>
                    <a:pt x="51" y="173"/>
                    <a:pt x="114" y="240"/>
                  </a:cubicBezTo>
                  <a:cubicBezTo>
                    <a:pt x="180" y="306"/>
                    <a:pt x="271" y="349"/>
                    <a:pt x="360" y="369"/>
                  </a:cubicBezTo>
                  <a:cubicBezTo>
                    <a:pt x="393" y="375"/>
                    <a:pt x="425" y="377"/>
                    <a:pt x="456" y="377"/>
                  </a:cubicBezTo>
                  <a:cubicBezTo>
                    <a:pt x="518" y="377"/>
                    <a:pt x="578" y="367"/>
                    <a:pt x="633" y="349"/>
                  </a:cubicBezTo>
                  <a:cubicBezTo>
                    <a:pt x="716" y="320"/>
                    <a:pt x="793" y="273"/>
                    <a:pt x="853" y="209"/>
                  </a:cubicBezTo>
                  <a:cubicBezTo>
                    <a:pt x="830" y="206"/>
                    <a:pt x="808" y="205"/>
                    <a:pt x="787" y="205"/>
                  </a:cubicBezTo>
                  <a:cubicBezTo>
                    <a:pt x="767" y="205"/>
                    <a:pt x="747" y="206"/>
                    <a:pt x="727" y="206"/>
                  </a:cubicBezTo>
                  <a:lnTo>
                    <a:pt x="610" y="206"/>
                  </a:lnTo>
                  <a:cubicBezTo>
                    <a:pt x="533" y="203"/>
                    <a:pt x="464" y="203"/>
                    <a:pt x="397" y="189"/>
                  </a:cubicBezTo>
                  <a:cubicBezTo>
                    <a:pt x="264" y="163"/>
                    <a:pt x="140" y="106"/>
                    <a:pt x="1" y="0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5" name="Google Shape;1820;p87">
              <a:extLst>
                <a:ext uri="{FF2B5EF4-FFF2-40B4-BE49-F238E27FC236}">
                  <a16:creationId xmlns:a16="http://schemas.microsoft.com/office/drawing/2014/main" id="{8FEBA08B-2BD6-4662-B8D4-269E7856F148}"/>
                </a:ext>
              </a:extLst>
            </p:cNvPr>
            <p:cNvSpPr/>
            <p:nvPr/>
          </p:nvSpPr>
          <p:spPr>
            <a:xfrm>
              <a:off x="3844330" y="3022564"/>
              <a:ext cx="106931" cy="37458"/>
            </a:xfrm>
            <a:custGeom>
              <a:avLst/>
              <a:gdLst/>
              <a:ahLst/>
              <a:cxnLst/>
              <a:rect l="l" t="t" r="r" b="b"/>
              <a:pathLst>
                <a:path w="962" h="337" extrusionOk="0">
                  <a:moveTo>
                    <a:pt x="0" y="1"/>
                  </a:moveTo>
                  <a:cubicBezTo>
                    <a:pt x="37" y="90"/>
                    <a:pt x="100" y="161"/>
                    <a:pt x="177" y="214"/>
                  </a:cubicBezTo>
                  <a:cubicBezTo>
                    <a:pt x="253" y="270"/>
                    <a:pt x="343" y="307"/>
                    <a:pt x="433" y="324"/>
                  </a:cubicBezTo>
                  <a:cubicBezTo>
                    <a:pt x="477" y="332"/>
                    <a:pt x="522" y="337"/>
                    <a:pt x="567" y="337"/>
                  </a:cubicBezTo>
                  <a:cubicBezTo>
                    <a:pt x="712" y="337"/>
                    <a:pt x="855" y="291"/>
                    <a:pt x="962" y="197"/>
                  </a:cubicBezTo>
                  <a:cubicBezTo>
                    <a:pt x="865" y="184"/>
                    <a:pt x="782" y="184"/>
                    <a:pt x="702" y="178"/>
                  </a:cubicBezTo>
                  <a:cubicBezTo>
                    <a:pt x="622" y="170"/>
                    <a:pt x="546" y="161"/>
                    <a:pt x="470" y="144"/>
                  </a:cubicBezTo>
                  <a:cubicBezTo>
                    <a:pt x="317" y="118"/>
                    <a:pt x="174" y="64"/>
                    <a:pt x="0" y="1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6" name="Google Shape;1821;p87">
              <a:extLst>
                <a:ext uri="{FF2B5EF4-FFF2-40B4-BE49-F238E27FC236}">
                  <a16:creationId xmlns:a16="http://schemas.microsoft.com/office/drawing/2014/main" id="{2D91DB43-2F70-4D57-8526-67E6A9C4E5F8}"/>
                </a:ext>
              </a:extLst>
            </p:cNvPr>
            <p:cNvSpPr/>
            <p:nvPr/>
          </p:nvSpPr>
          <p:spPr>
            <a:xfrm>
              <a:off x="4331527" y="2997776"/>
              <a:ext cx="761078" cy="518304"/>
            </a:xfrm>
            <a:custGeom>
              <a:avLst/>
              <a:gdLst/>
              <a:ahLst/>
              <a:cxnLst/>
              <a:rect l="l" t="t" r="r" b="b"/>
              <a:pathLst>
                <a:path w="6847" h="4663" extrusionOk="0">
                  <a:moveTo>
                    <a:pt x="5715" y="0"/>
                  </a:moveTo>
                  <a:cubicBezTo>
                    <a:pt x="4763" y="0"/>
                    <a:pt x="2824" y="1983"/>
                    <a:pt x="2800" y="2264"/>
                  </a:cubicBezTo>
                  <a:cubicBezTo>
                    <a:pt x="2800" y="2264"/>
                    <a:pt x="2048" y="1264"/>
                    <a:pt x="1283" y="1264"/>
                  </a:cubicBezTo>
                  <a:cubicBezTo>
                    <a:pt x="1230" y="1264"/>
                    <a:pt x="1178" y="1269"/>
                    <a:pt x="1126" y="1279"/>
                  </a:cubicBezTo>
                  <a:cubicBezTo>
                    <a:pt x="310" y="1436"/>
                    <a:pt x="596" y="1875"/>
                    <a:pt x="829" y="1901"/>
                  </a:cubicBezTo>
                  <a:cubicBezTo>
                    <a:pt x="256" y="2058"/>
                    <a:pt x="390" y="2370"/>
                    <a:pt x="583" y="2421"/>
                  </a:cubicBezTo>
                  <a:cubicBezTo>
                    <a:pt x="181" y="2421"/>
                    <a:pt x="1" y="3146"/>
                    <a:pt x="506" y="3173"/>
                  </a:cubicBezTo>
                  <a:cubicBezTo>
                    <a:pt x="1012" y="3199"/>
                    <a:pt x="1305" y="3512"/>
                    <a:pt x="1705" y="4055"/>
                  </a:cubicBezTo>
                  <a:cubicBezTo>
                    <a:pt x="1932" y="4367"/>
                    <a:pt x="2581" y="4663"/>
                    <a:pt x="3382" y="4663"/>
                  </a:cubicBezTo>
                  <a:cubicBezTo>
                    <a:pt x="3980" y="4663"/>
                    <a:pt x="4662" y="4498"/>
                    <a:pt x="5316" y="4055"/>
                  </a:cubicBezTo>
                  <a:cubicBezTo>
                    <a:pt x="6846" y="3016"/>
                    <a:pt x="6770" y="527"/>
                    <a:pt x="5964" y="61"/>
                  </a:cubicBezTo>
                  <a:cubicBezTo>
                    <a:pt x="5893" y="19"/>
                    <a:pt x="5809" y="0"/>
                    <a:pt x="5715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7" name="Google Shape;1822;p87">
              <a:extLst>
                <a:ext uri="{FF2B5EF4-FFF2-40B4-BE49-F238E27FC236}">
                  <a16:creationId xmlns:a16="http://schemas.microsoft.com/office/drawing/2014/main" id="{170EEE95-BF1D-4EC2-8EAD-072A9DAED4B7}"/>
                </a:ext>
              </a:extLst>
            </p:cNvPr>
            <p:cNvSpPr/>
            <p:nvPr/>
          </p:nvSpPr>
          <p:spPr>
            <a:xfrm>
              <a:off x="4855738" y="3241095"/>
              <a:ext cx="15339" cy="32123"/>
            </a:xfrm>
            <a:custGeom>
              <a:avLst/>
              <a:gdLst/>
              <a:ahLst/>
              <a:cxnLst/>
              <a:rect l="l" t="t" r="r" b="b"/>
              <a:pathLst>
                <a:path w="138" h="289" extrusionOk="0">
                  <a:moveTo>
                    <a:pt x="69" y="1"/>
                  </a:moveTo>
                  <a:cubicBezTo>
                    <a:pt x="35" y="1"/>
                    <a:pt x="1" y="24"/>
                    <a:pt x="1" y="69"/>
                  </a:cubicBezTo>
                  <a:lnTo>
                    <a:pt x="1" y="221"/>
                  </a:lnTo>
                  <a:cubicBezTo>
                    <a:pt x="1" y="266"/>
                    <a:pt x="35" y="289"/>
                    <a:pt x="69" y="289"/>
                  </a:cubicBezTo>
                  <a:cubicBezTo>
                    <a:pt x="103" y="289"/>
                    <a:pt x="137" y="266"/>
                    <a:pt x="137" y="221"/>
                  </a:cubicBezTo>
                  <a:lnTo>
                    <a:pt x="137" y="69"/>
                  </a:lnTo>
                  <a:cubicBezTo>
                    <a:pt x="137" y="24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8" name="Google Shape;1823;p87">
              <a:extLst>
                <a:ext uri="{FF2B5EF4-FFF2-40B4-BE49-F238E27FC236}">
                  <a16:creationId xmlns:a16="http://schemas.microsoft.com/office/drawing/2014/main" id="{A320F5D0-5A9A-46BB-B3D7-3C2F54A7E16E}"/>
                </a:ext>
              </a:extLst>
            </p:cNvPr>
            <p:cNvSpPr/>
            <p:nvPr/>
          </p:nvSpPr>
          <p:spPr>
            <a:xfrm>
              <a:off x="4906426" y="3215641"/>
              <a:ext cx="24899" cy="46128"/>
            </a:xfrm>
            <a:custGeom>
              <a:avLst/>
              <a:gdLst/>
              <a:ahLst/>
              <a:cxnLst/>
              <a:rect l="l" t="t" r="r" b="b"/>
              <a:pathLst>
                <a:path w="224" h="415" extrusionOk="0">
                  <a:moveTo>
                    <a:pt x="140" y="1"/>
                  </a:moveTo>
                  <a:cubicBezTo>
                    <a:pt x="112" y="1"/>
                    <a:pt x="84" y="15"/>
                    <a:pt x="70" y="48"/>
                  </a:cubicBezTo>
                  <a:cubicBezTo>
                    <a:pt x="34" y="144"/>
                    <a:pt x="14" y="244"/>
                    <a:pt x="4" y="347"/>
                  </a:cubicBezTo>
                  <a:cubicBezTo>
                    <a:pt x="0" y="392"/>
                    <a:pt x="33" y="415"/>
                    <a:pt x="67" y="415"/>
                  </a:cubicBezTo>
                  <a:cubicBezTo>
                    <a:pt x="102" y="415"/>
                    <a:pt x="139" y="392"/>
                    <a:pt x="144" y="347"/>
                  </a:cubicBezTo>
                  <a:cubicBezTo>
                    <a:pt x="150" y="258"/>
                    <a:pt x="173" y="171"/>
                    <a:pt x="204" y="84"/>
                  </a:cubicBezTo>
                  <a:cubicBezTo>
                    <a:pt x="224" y="34"/>
                    <a:pt x="18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19" name="Google Shape;1824;p87">
              <a:extLst>
                <a:ext uri="{FF2B5EF4-FFF2-40B4-BE49-F238E27FC236}">
                  <a16:creationId xmlns:a16="http://schemas.microsoft.com/office/drawing/2014/main" id="{689D2DAD-613D-4428-9726-0B208AD0C7CB}"/>
                </a:ext>
              </a:extLst>
            </p:cNvPr>
            <p:cNvSpPr/>
            <p:nvPr/>
          </p:nvSpPr>
          <p:spPr>
            <a:xfrm>
              <a:off x="4913095" y="3120158"/>
              <a:ext cx="15673" cy="41015"/>
            </a:xfrm>
            <a:custGeom>
              <a:avLst/>
              <a:gdLst/>
              <a:ahLst/>
              <a:cxnLst/>
              <a:rect l="l" t="t" r="r" b="b"/>
              <a:pathLst>
                <a:path w="141" h="369" extrusionOk="0">
                  <a:moveTo>
                    <a:pt x="71" y="1"/>
                  </a:moveTo>
                  <a:cubicBezTo>
                    <a:pt x="36" y="1"/>
                    <a:pt x="1" y="23"/>
                    <a:pt x="1" y="68"/>
                  </a:cubicBezTo>
                  <a:lnTo>
                    <a:pt x="1" y="301"/>
                  </a:lnTo>
                  <a:cubicBezTo>
                    <a:pt x="1" y="346"/>
                    <a:pt x="36" y="368"/>
                    <a:pt x="71" y="368"/>
                  </a:cubicBezTo>
                  <a:cubicBezTo>
                    <a:pt x="106" y="368"/>
                    <a:pt x="141" y="346"/>
                    <a:pt x="141" y="301"/>
                  </a:cubicBezTo>
                  <a:lnTo>
                    <a:pt x="141" y="68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0" name="Google Shape;1825;p87">
              <a:extLst>
                <a:ext uri="{FF2B5EF4-FFF2-40B4-BE49-F238E27FC236}">
                  <a16:creationId xmlns:a16="http://schemas.microsoft.com/office/drawing/2014/main" id="{38477226-39AD-4CCB-B0E1-152BB5D6CBA1}"/>
                </a:ext>
              </a:extLst>
            </p:cNvPr>
            <p:cNvSpPr/>
            <p:nvPr/>
          </p:nvSpPr>
          <p:spPr>
            <a:xfrm>
              <a:off x="3479960" y="2856386"/>
              <a:ext cx="194521" cy="255540"/>
            </a:xfrm>
            <a:custGeom>
              <a:avLst/>
              <a:gdLst/>
              <a:ahLst/>
              <a:cxnLst/>
              <a:rect l="l" t="t" r="r" b="b"/>
              <a:pathLst>
                <a:path w="1750" h="2299" extrusionOk="0">
                  <a:moveTo>
                    <a:pt x="1402" y="0"/>
                  </a:moveTo>
                  <a:cubicBezTo>
                    <a:pt x="1166" y="0"/>
                    <a:pt x="828" y="311"/>
                    <a:pt x="828" y="311"/>
                  </a:cubicBezTo>
                  <a:cubicBezTo>
                    <a:pt x="0" y="1126"/>
                    <a:pt x="226" y="1982"/>
                    <a:pt x="569" y="2228"/>
                  </a:cubicBezTo>
                  <a:cubicBezTo>
                    <a:pt x="636" y="2277"/>
                    <a:pt x="714" y="2299"/>
                    <a:pt x="798" y="2299"/>
                  </a:cubicBezTo>
                  <a:cubicBezTo>
                    <a:pt x="1143" y="2299"/>
                    <a:pt x="1574" y="1930"/>
                    <a:pt x="1627" y="1565"/>
                  </a:cubicBezTo>
                  <a:cubicBezTo>
                    <a:pt x="1667" y="1287"/>
                    <a:pt x="1129" y="1273"/>
                    <a:pt x="1023" y="1273"/>
                  </a:cubicBezTo>
                  <a:cubicBezTo>
                    <a:pt x="1017" y="1273"/>
                    <a:pt x="1012" y="1273"/>
                    <a:pt x="1009" y="1273"/>
                  </a:cubicBezTo>
                  <a:lnTo>
                    <a:pt x="1009" y="1273"/>
                  </a:lnTo>
                  <a:cubicBezTo>
                    <a:pt x="1066" y="1272"/>
                    <a:pt x="1712" y="1250"/>
                    <a:pt x="1594" y="894"/>
                  </a:cubicBezTo>
                  <a:cubicBezTo>
                    <a:pt x="1542" y="734"/>
                    <a:pt x="1432" y="689"/>
                    <a:pt x="1324" y="689"/>
                  </a:cubicBezTo>
                  <a:cubicBezTo>
                    <a:pt x="1181" y="689"/>
                    <a:pt x="1041" y="768"/>
                    <a:pt x="1035" y="771"/>
                  </a:cubicBezTo>
                  <a:lnTo>
                    <a:pt x="1035" y="771"/>
                  </a:lnTo>
                  <a:cubicBezTo>
                    <a:pt x="1047" y="764"/>
                    <a:pt x="1749" y="362"/>
                    <a:pt x="1564" y="85"/>
                  </a:cubicBezTo>
                  <a:cubicBezTo>
                    <a:pt x="1524" y="24"/>
                    <a:pt x="1467" y="0"/>
                    <a:pt x="1402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1" name="Google Shape;1826;p87">
              <a:extLst>
                <a:ext uri="{FF2B5EF4-FFF2-40B4-BE49-F238E27FC236}">
                  <a16:creationId xmlns:a16="http://schemas.microsoft.com/office/drawing/2014/main" id="{7A8932E8-65DA-46E5-9D19-EA50A5342768}"/>
                </a:ext>
              </a:extLst>
            </p:cNvPr>
            <p:cNvSpPr/>
            <p:nvPr/>
          </p:nvSpPr>
          <p:spPr>
            <a:xfrm>
              <a:off x="4774039" y="2663754"/>
              <a:ext cx="49575" cy="49685"/>
            </a:xfrm>
            <a:custGeom>
              <a:avLst/>
              <a:gdLst/>
              <a:ahLst/>
              <a:cxnLst/>
              <a:rect l="l" t="t" r="r" b="b"/>
              <a:pathLst>
                <a:path w="446" h="447" extrusionOk="0">
                  <a:moveTo>
                    <a:pt x="223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7"/>
                    <a:pt x="100" y="447"/>
                    <a:pt x="223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6" y="0"/>
                    <a:pt x="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2" name="Google Shape;1827;p87">
              <a:extLst>
                <a:ext uri="{FF2B5EF4-FFF2-40B4-BE49-F238E27FC236}">
                  <a16:creationId xmlns:a16="http://schemas.microsoft.com/office/drawing/2014/main" id="{104EDD7F-F2AB-4598-998C-973D73B1D369}"/>
                </a:ext>
              </a:extLst>
            </p:cNvPr>
            <p:cNvSpPr/>
            <p:nvPr/>
          </p:nvSpPr>
          <p:spPr>
            <a:xfrm>
              <a:off x="4158012" y="2402983"/>
              <a:ext cx="49353" cy="49685"/>
            </a:xfrm>
            <a:custGeom>
              <a:avLst/>
              <a:gdLst/>
              <a:ahLst/>
              <a:cxnLst/>
              <a:rect l="l" t="t" r="r" b="b"/>
              <a:pathLst>
                <a:path w="444" h="447" extrusionOk="0">
                  <a:moveTo>
                    <a:pt x="224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6"/>
                    <a:pt x="100" y="446"/>
                    <a:pt x="224" y="446"/>
                  </a:cubicBezTo>
                  <a:cubicBezTo>
                    <a:pt x="344" y="446"/>
                    <a:pt x="444" y="346"/>
                    <a:pt x="444" y="223"/>
                  </a:cubicBezTo>
                  <a:cubicBezTo>
                    <a:pt x="444" y="100"/>
                    <a:pt x="344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</p:grpSp>
      <p:grpSp>
        <p:nvGrpSpPr>
          <p:cNvPr id="123" name="Google Shape;1828;p87">
            <a:extLst>
              <a:ext uri="{FF2B5EF4-FFF2-40B4-BE49-F238E27FC236}">
                <a16:creationId xmlns:a16="http://schemas.microsoft.com/office/drawing/2014/main" id="{0B9BCE7E-4D5D-4DE0-9F0B-C9A80B57B1CF}"/>
              </a:ext>
            </a:extLst>
          </p:cNvPr>
          <p:cNvGrpSpPr/>
          <p:nvPr/>
        </p:nvGrpSpPr>
        <p:grpSpPr>
          <a:xfrm>
            <a:off x="0" y="3806499"/>
            <a:ext cx="967704" cy="1337002"/>
            <a:chOff x="686918" y="1188470"/>
            <a:chExt cx="1342169" cy="1854372"/>
          </a:xfrm>
        </p:grpSpPr>
        <p:sp>
          <p:nvSpPr>
            <p:cNvPr id="124" name="Google Shape;1829;p87">
              <a:extLst>
                <a:ext uri="{FF2B5EF4-FFF2-40B4-BE49-F238E27FC236}">
                  <a16:creationId xmlns:a16="http://schemas.microsoft.com/office/drawing/2014/main" id="{2341723F-4617-443B-AE48-21E5854EF95B}"/>
                </a:ext>
              </a:extLst>
            </p:cNvPr>
            <p:cNvSpPr/>
            <p:nvPr/>
          </p:nvSpPr>
          <p:spPr>
            <a:xfrm>
              <a:off x="715491" y="1822199"/>
              <a:ext cx="374695" cy="509432"/>
            </a:xfrm>
            <a:custGeom>
              <a:avLst/>
              <a:gdLst/>
              <a:ahLst/>
              <a:cxnLst/>
              <a:rect l="l" t="t" r="r" b="b"/>
              <a:pathLst>
                <a:path w="7147" h="9717" extrusionOk="0">
                  <a:moveTo>
                    <a:pt x="6324" y="1"/>
                  </a:moveTo>
                  <a:lnTo>
                    <a:pt x="1844" y="1136"/>
                  </a:lnTo>
                  <a:cubicBezTo>
                    <a:pt x="1844" y="1136"/>
                    <a:pt x="640" y="2660"/>
                    <a:pt x="1" y="4506"/>
                  </a:cubicBezTo>
                  <a:cubicBezTo>
                    <a:pt x="47" y="4504"/>
                    <a:pt x="96" y="4502"/>
                    <a:pt x="147" y="4502"/>
                  </a:cubicBezTo>
                  <a:cubicBezTo>
                    <a:pt x="1121" y="4502"/>
                    <a:pt x="2686" y="5132"/>
                    <a:pt x="1781" y="9503"/>
                  </a:cubicBezTo>
                  <a:cubicBezTo>
                    <a:pt x="2348" y="9663"/>
                    <a:pt x="2959" y="9717"/>
                    <a:pt x="3521" y="9717"/>
                  </a:cubicBezTo>
                  <a:cubicBezTo>
                    <a:pt x="4637" y="9717"/>
                    <a:pt x="5558" y="9506"/>
                    <a:pt x="5558" y="9506"/>
                  </a:cubicBezTo>
                  <a:lnTo>
                    <a:pt x="7146" y="829"/>
                  </a:lnTo>
                  <a:lnTo>
                    <a:pt x="6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5" name="Google Shape;1830;p87">
              <a:extLst>
                <a:ext uri="{FF2B5EF4-FFF2-40B4-BE49-F238E27FC236}">
                  <a16:creationId xmlns:a16="http://schemas.microsoft.com/office/drawing/2014/main" id="{147B6A2B-34DC-49BD-B649-ED4721AAA554}"/>
                </a:ext>
              </a:extLst>
            </p:cNvPr>
            <p:cNvSpPr/>
            <p:nvPr/>
          </p:nvSpPr>
          <p:spPr>
            <a:xfrm>
              <a:off x="704691" y="1794465"/>
              <a:ext cx="382507" cy="142496"/>
            </a:xfrm>
            <a:custGeom>
              <a:avLst/>
              <a:gdLst/>
              <a:ahLst/>
              <a:cxnLst/>
              <a:rect l="l" t="t" r="r" b="b"/>
              <a:pathLst>
                <a:path w="7296" h="2718" extrusionOk="0">
                  <a:moveTo>
                    <a:pt x="4625" y="1"/>
                  </a:moveTo>
                  <a:cubicBezTo>
                    <a:pt x="3246" y="1"/>
                    <a:pt x="1512" y="482"/>
                    <a:pt x="1" y="2364"/>
                  </a:cubicBezTo>
                  <a:cubicBezTo>
                    <a:pt x="691" y="2585"/>
                    <a:pt x="1542" y="2718"/>
                    <a:pt x="2430" y="2718"/>
                  </a:cubicBezTo>
                  <a:cubicBezTo>
                    <a:pt x="4277" y="2718"/>
                    <a:pt x="6278" y="2143"/>
                    <a:pt x="7296" y="596"/>
                  </a:cubicBezTo>
                  <a:lnTo>
                    <a:pt x="7126" y="530"/>
                  </a:lnTo>
                  <a:cubicBezTo>
                    <a:pt x="7126" y="530"/>
                    <a:pt x="6071" y="1"/>
                    <a:pt x="4625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6" name="Google Shape;1831;p87">
              <a:extLst>
                <a:ext uri="{FF2B5EF4-FFF2-40B4-BE49-F238E27FC236}">
                  <a16:creationId xmlns:a16="http://schemas.microsoft.com/office/drawing/2014/main" id="{98488B3A-F90F-4736-A46F-E58C84314247}"/>
                </a:ext>
              </a:extLst>
            </p:cNvPr>
            <p:cNvSpPr/>
            <p:nvPr/>
          </p:nvSpPr>
          <p:spPr>
            <a:xfrm>
              <a:off x="686918" y="2058170"/>
              <a:ext cx="169444" cy="262239"/>
            </a:xfrm>
            <a:custGeom>
              <a:avLst/>
              <a:gdLst/>
              <a:ahLst/>
              <a:cxnLst/>
              <a:rect l="l" t="t" r="r" b="b"/>
              <a:pathLst>
                <a:path w="3232" h="5002" extrusionOk="0">
                  <a:moveTo>
                    <a:pt x="692" y="1"/>
                  </a:moveTo>
                  <a:cubicBezTo>
                    <a:pt x="641" y="1"/>
                    <a:pt x="592" y="3"/>
                    <a:pt x="546" y="5"/>
                  </a:cubicBezTo>
                  <a:cubicBezTo>
                    <a:pt x="180" y="1061"/>
                    <a:pt x="0" y="2219"/>
                    <a:pt x="340" y="3257"/>
                  </a:cubicBezTo>
                  <a:cubicBezTo>
                    <a:pt x="659" y="4239"/>
                    <a:pt x="1438" y="4752"/>
                    <a:pt x="2326" y="5002"/>
                  </a:cubicBezTo>
                  <a:cubicBezTo>
                    <a:pt x="3231" y="631"/>
                    <a:pt x="1666" y="1"/>
                    <a:pt x="692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7" name="Google Shape;1832;p87">
              <a:extLst>
                <a:ext uri="{FF2B5EF4-FFF2-40B4-BE49-F238E27FC236}">
                  <a16:creationId xmlns:a16="http://schemas.microsoft.com/office/drawing/2014/main" id="{AD00F9EB-D4FC-4DA0-BCC4-34C0FB878ECA}"/>
                </a:ext>
              </a:extLst>
            </p:cNvPr>
            <p:cNvSpPr/>
            <p:nvPr/>
          </p:nvSpPr>
          <p:spPr>
            <a:xfrm>
              <a:off x="1110890" y="2795126"/>
              <a:ext cx="220088" cy="53108"/>
            </a:xfrm>
            <a:custGeom>
              <a:avLst/>
              <a:gdLst/>
              <a:ahLst/>
              <a:cxnLst/>
              <a:rect l="l" t="t" r="r" b="b"/>
              <a:pathLst>
                <a:path w="4198" h="1013" extrusionOk="0">
                  <a:moveTo>
                    <a:pt x="3201" y="0"/>
                  </a:moveTo>
                  <a:cubicBezTo>
                    <a:pt x="1815" y="0"/>
                    <a:pt x="1" y="400"/>
                    <a:pt x="1" y="400"/>
                  </a:cubicBezTo>
                  <a:lnTo>
                    <a:pt x="87" y="583"/>
                  </a:lnTo>
                  <a:cubicBezTo>
                    <a:pt x="87" y="583"/>
                    <a:pt x="439" y="549"/>
                    <a:pt x="423" y="532"/>
                  </a:cubicBezTo>
                  <a:lnTo>
                    <a:pt x="423" y="532"/>
                  </a:lnTo>
                  <a:cubicBezTo>
                    <a:pt x="510" y="566"/>
                    <a:pt x="1767" y="1012"/>
                    <a:pt x="1767" y="1012"/>
                  </a:cubicBezTo>
                  <a:lnTo>
                    <a:pt x="3938" y="956"/>
                  </a:lnTo>
                  <a:lnTo>
                    <a:pt x="4197" y="107"/>
                  </a:lnTo>
                  <a:cubicBezTo>
                    <a:pt x="3928" y="30"/>
                    <a:pt x="3580" y="0"/>
                    <a:pt x="3201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8" name="Google Shape;1833;p87">
              <a:extLst>
                <a:ext uri="{FF2B5EF4-FFF2-40B4-BE49-F238E27FC236}">
                  <a16:creationId xmlns:a16="http://schemas.microsoft.com/office/drawing/2014/main" id="{97DF08A1-EC27-4CE6-9935-8294B52316EC}"/>
                </a:ext>
              </a:extLst>
            </p:cNvPr>
            <p:cNvSpPr/>
            <p:nvPr/>
          </p:nvSpPr>
          <p:spPr>
            <a:xfrm>
              <a:off x="1392314" y="2800631"/>
              <a:ext cx="177360" cy="44615"/>
            </a:xfrm>
            <a:custGeom>
              <a:avLst/>
              <a:gdLst/>
              <a:ahLst/>
              <a:cxnLst/>
              <a:rect l="l" t="t" r="r" b="b"/>
              <a:pathLst>
                <a:path w="3383" h="851" extrusionOk="0">
                  <a:moveTo>
                    <a:pt x="476" y="1"/>
                  </a:moveTo>
                  <a:cubicBezTo>
                    <a:pt x="287" y="1"/>
                    <a:pt x="123" y="19"/>
                    <a:pt x="1" y="61"/>
                  </a:cubicBezTo>
                  <a:cubicBezTo>
                    <a:pt x="141" y="740"/>
                    <a:pt x="1898" y="851"/>
                    <a:pt x="1898" y="851"/>
                  </a:cubicBezTo>
                  <a:lnTo>
                    <a:pt x="2809" y="820"/>
                  </a:lnTo>
                  <a:lnTo>
                    <a:pt x="3382" y="557"/>
                  </a:lnTo>
                  <a:cubicBezTo>
                    <a:pt x="3382" y="557"/>
                    <a:pt x="1528" y="1"/>
                    <a:pt x="476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29" name="Google Shape;1834;p87">
              <a:extLst>
                <a:ext uri="{FF2B5EF4-FFF2-40B4-BE49-F238E27FC236}">
                  <a16:creationId xmlns:a16="http://schemas.microsoft.com/office/drawing/2014/main" id="{2C88BB2A-EACE-4F84-BC50-AE9B76043101}"/>
                </a:ext>
              </a:extLst>
            </p:cNvPr>
            <p:cNvSpPr/>
            <p:nvPr/>
          </p:nvSpPr>
          <p:spPr>
            <a:xfrm>
              <a:off x="984909" y="2409531"/>
              <a:ext cx="690829" cy="474201"/>
            </a:xfrm>
            <a:custGeom>
              <a:avLst/>
              <a:gdLst/>
              <a:ahLst/>
              <a:cxnLst/>
              <a:rect l="l" t="t" r="r" b="b"/>
              <a:pathLst>
                <a:path w="13177" h="9045" extrusionOk="0">
                  <a:moveTo>
                    <a:pt x="8462" y="1"/>
                  </a:moveTo>
                  <a:cubicBezTo>
                    <a:pt x="4719" y="1"/>
                    <a:pt x="0" y="912"/>
                    <a:pt x="0" y="912"/>
                  </a:cubicBezTo>
                  <a:cubicBezTo>
                    <a:pt x="0" y="912"/>
                    <a:pt x="709" y="7545"/>
                    <a:pt x="4174" y="8907"/>
                  </a:cubicBezTo>
                  <a:cubicBezTo>
                    <a:pt x="4415" y="8954"/>
                    <a:pt x="4658" y="8973"/>
                    <a:pt x="4891" y="8973"/>
                  </a:cubicBezTo>
                  <a:cubicBezTo>
                    <a:pt x="5731" y="8973"/>
                    <a:pt x="6437" y="8730"/>
                    <a:pt x="6437" y="8730"/>
                  </a:cubicBezTo>
                  <a:lnTo>
                    <a:pt x="6075" y="3195"/>
                  </a:lnTo>
                  <a:lnTo>
                    <a:pt x="7439" y="3328"/>
                  </a:lnTo>
                  <a:lnTo>
                    <a:pt x="8167" y="8597"/>
                  </a:lnTo>
                  <a:cubicBezTo>
                    <a:pt x="8167" y="8597"/>
                    <a:pt x="8940" y="9044"/>
                    <a:pt x="9751" y="9044"/>
                  </a:cubicBezTo>
                  <a:cubicBezTo>
                    <a:pt x="9926" y="9044"/>
                    <a:pt x="10103" y="9024"/>
                    <a:pt x="10275" y="8973"/>
                  </a:cubicBezTo>
                  <a:cubicBezTo>
                    <a:pt x="11040" y="8144"/>
                    <a:pt x="13176" y="4776"/>
                    <a:pt x="12957" y="1615"/>
                  </a:cubicBezTo>
                  <a:cubicBezTo>
                    <a:pt x="12871" y="377"/>
                    <a:pt x="10868" y="1"/>
                    <a:pt x="846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0" name="Google Shape;1835;p87">
              <a:extLst>
                <a:ext uri="{FF2B5EF4-FFF2-40B4-BE49-F238E27FC236}">
                  <a16:creationId xmlns:a16="http://schemas.microsoft.com/office/drawing/2014/main" id="{6DF8F7E3-93DE-4A4D-A5B7-3EF061DD8147}"/>
                </a:ext>
              </a:extLst>
            </p:cNvPr>
            <p:cNvSpPr/>
            <p:nvPr/>
          </p:nvSpPr>
          <p:spPr>
            <a:xfrm>
              <a:off x="1081583" y="2883622"/>
              <a:ext cx="234872" cy="159220"/>
            </a:xfrm>
            <a:custGeom>
              <a:avLst/>
              <a:gdLst/>
              <a:ahLst/>
              <a:cxnLst/>
              <a:rect l="l" t="t" r="r" b="b"/>
              <a:pathLst>
                <a:path w="4480" h="3037" extrusionOk="0">
                  <a:moveTo>
                    <a:pt x="1870" y="0"/>
                  </a:moveTo>
                  <a:cubicBezTo>
                    <a:pt x="1870" y="0"/>
                    <a:pt x="0" y="1501"/>
                    <a:pt x="476" y="2030"/>
                  </a:cubicBezTo>
                  <a:cubicBezTo>
                    <a:pt x="558" y="2121"/>
                    <a:pt x="643" y="2159"/>
                    <a:pt x="727" y="2159"/>
                  </a:cubicBezTo>
                  <a:cubicBezTo>
                    <a:pt x="1129" y="2159"/>
                    <a:pt x="1515" y="1288"/>
                    <a:pt x="1515" y="1288"/>
                  </a:cubicBezTo>
                  <a:lnTo>
                    <a:pt x="1515" y="1288"/>
                  </a:lnTo>
                  <a:cubicBezTo>
                    <a:pt x="1515" y="1288"/>
                    <a:pt x="985" y="2629"/>
                    <a:pt x="1621" y="2736"/>
                  </a:cubicBezTo>
                  <a:cubicBezTo>
                    <a:pt x="1643" y="2740"/>
                    <a:pt x="1665" y="2741"/>
                    <a:pt x="1686" y="2741"/>
                  </a:cubicBezTo>
                  <a:cubicBezTo>
                    <a:pt x="2278" y="2741"/>
                    <a:pt x="2566" y="1368"/>
                    <a:pt x="2566" y="1368"/>
                  </a:cubicBezTo>
                  <a:lnTo>
                    <a:pt x="2566" y="1368"/>
                  </a:lnTo>
                  <a:cubicBezTo>
                    <a:pt x="2566" y="1368"/>
                    <a:pt x="2348" y="3037"/>
                    <a:pt x="3319" y="3037"/>
                  </a:cubicBezTo>
                  <a:cubicBezTo>
                    <a:pt x="3365" y="3037"/>
                    <a:pt x="3413" y="3033"/>
                    <a:pt x="3465" y="3025"/>
                  </a:cubicBezTo>
                  <a:cubicBezTo>
                    <a:pt x="4480" y="2868"/>
                    <a:pt x="4231" y="156"/>
                    <a:pt x="4231" y="156"/>
                  </a:cubicBezTo>
                  <a:lnTo>
                    <a:pt x="1870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1" name="Google Shape;1836;p87">
              <a:extLst>
                <a:ext uri="{FF2B5EF4-FFF2-40B4-BE49-F238E27FC236}">
                  <a16:creationId xmlns:a16="http://schemas.microsoft.com/office/drawing/2014/main" id="{5A5D88AA-80D8-430B-9158-AD396F57B40A}"/>
                </a:ext>
              </a:extLst>
            </p:cNvPr>
            <p:cNvSpPr/>
            <p:nvPr/>
          </p:nvSpPr>
          <p:spPr>
            <a:xfrm>
              <a:off x="1396141" y="2875233"/>
              <a:ext cx="221346" cy="158801"/>
            </a:xfrm>
            <a:custGeom>
              <a:avLst/>
              <a:gdLst/>
              <a:ahLst/>
              <a:cxnLst/>
              <a:rect l="l" t="t" r="r" b="b"/>
              <a:pathLst>
                <a:path w="4222" h="3029" extrusionOk="0">
                  <a:moveTo>
                    <a:pt x="1" y="0"/>
                  </a:moveTo>
                  <a:cubicBezTo>
                    <a:pt x="1" y="0"/>
                    <a:pt x="224" y="1790"/>
                    <a:pt x="803" y="2619"/>
                  </a:cubicBezTo>
                  <a:cubicBezTo>
                    <a:pt x="978" y="2868"/>
                    <a:pt x="1186" y="3029"/>
                    <a:pt x="1429" y="3029"/>
                  </a:cubicBezTo>
                  <a:cubicBezTo>
                    <a:pt x="1450" y="3029"/>
                    <a:pt x="1471" y="3028"/>
                    <a:pt x="1492" y="3025"/>
                  </a:cubicBezTo>
                  <a:cubicBezTo>
                    <a:pt x="1954" y="2969"/>
                    <a:pt x="2131" y="2739"/>
                    <a:pt x="2177" y="2492"/>
                  </a:cubicBezTo>
                  <a:cubicBezTo>
                    <a:pt x="2214" y="2317"/>
                    <a:pt x="2185" y="2137"/>
                    <a:pt x="2148" y="2004"/>
                  </a:cubicBezTo>
                  <a:lnTo>
                    <a:pt x="2148" y="2004"/>
                  </a:lnTo>
                  <a:cubicBezTo>
                    <a:pt x="2228" y="2210"/>
                    <a:pt x="2380" y="2532"/>
                    <a:pt x="2600" y="2739"/>
                  </a:cubicBezTo>
                  <a:cubicBezTo>
                    <a:pt x="2725" y="2856"/>
                    <a:pt x="2871" y="2935"/>
                    <a:pt x="3039" y="2935"/>
                  </a:cubicBezTo>
                  <a:cubicBezTo>
                    <a:pt x="3081" y="2935"/>
                    <a:pt x="3125" y="2930"/>
                    <a:pt x="3169" y="2919"/>
                  </a:cubicBezTo>
                  <a:cubicBezTo>
                    <a:pt x="3389" y="2869"/>
                    <a:pt x="3475" y="2749"/>
                    <a:pt x="3482" y="2603"/>
                  </a:cubicBezTo>
                  <a:cubicBezTo>
                    <a:pt x="3492" y="2483"/>
                    <a:pt x="3449" y="2350"/>
                    <a:pt x="3389" y="2230"/>
                  </a:cubicBezTo>
                  <a:lnTo>
                    <a:pt x="3389" y="2230"/>
                  </a:lnTo>
                  <a:cubicBezTo>
                    <a:pt x="3482" y="2350"/>
                    <a:pt x="3598" y="2469"/>
                    <a:pt x="3732" y="2536"/>
                  </a:cubicBezTo>
                  <a:cubicBezTo>
                    <a:pt x="3793" y="2567"/>
                    <a:pt x="3857" y="2585"/>
                    <a:pt x="3923" y="2585"/>
                  </a:cubicBezTo>
                  <a:cubicBezTo>
                    <a:pt x="3979" y="2585"/>
                    <a:pt x="4036" y="2572"/>
                    <a:pt x="4094" y="2543"/>
                  </a:cubicBezTo>
                  <a:cubicBezTo>
                    <a:pt x="4221" y="2480"/>
                    <a:pt x="4174" y="2286"/>
                    <a:pt x="4034" y="2037"/>
                  </a:cubicBezTo>
                  <a:lnTo>
                    <a:pt x="4031" y="2037"/>
                  </a:lnTo>
                  <a:cubicBezTo>
                    <a:pt x="3625" y="1311"/>
                    <a:pt x="2431" y="90"/>
                    <a:pt x="2431" y="9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2" name="Google Shape;1837;p87">
              <a:extLst>
                <a:ext uri="{FF2B5EF4-FFF2-40B4-BE49-F238E27FC236}">
                  <a16:creationId xmlns:a16="http://schemas.microsoft.com/office/drawing/2014/main" id="{B469AF34-D473-46CD-97DB-BF4075FE1CA7}"/>
                </a:ext>
              </a:extLst>
            </p:cNvPr>
            <p:cNvSpPr/>
            <p:nvPr/>
          </p:nvSpPr>
          <p:spPr>
            <a:xfrm>
              <a:off x="1109841" y="2800683"/>
              <a:ext cx="233352" cy="122469"/>
            </a:xfrm>
            <a:custGeom>
              <a:avLst/>
              <a:gdLst/>
              <a:ahLst/>
              <a:cxnLst/>
              <a:rect l="l" t="t" r="r" b="b"/>
              <a:pathLst>
                <a:path w="4451" h="2336" extrusionOk="0">
                  <a:moveTo>
                    <a:pt x="4217" y="1"/>
                  </a:moveTo>
                  <a:lnTo>
                    <a:pt x="4217" y="1"/>
                  </a:lnTo>
                  <a:cubicBezTo>
                    <a:pt x="3798" y="368"/>
                    <a:pt x="2955" y="472"/>
                    <a:pt x="2134" y="472"/>
                  </a:cubicBezTo>
                  <a:cubicBezTo>
                    <a:pt x="1058" y="472"/>
                    <a:pt x="21" y="294"/>
                    <a:pt x="21" y="294"/>
                  </a:cubicBezTo>
                  <a:lnTo>
                    <a:pt x="21" y="294"/>
                  </a:lnTo>
                  <a:cubicBezTo>
                    <a:pt x="21" y="294"/>
                    <a:pt x="1" y="1139"/>
                    <a:pt x="783" y="1888"/>
                  </a:cubicBezTo>
                  <a:cubicBezTo>
                    <a:pt x="1833" y="2241"/>
                    <a:pt x="2622" y="2335"/>
                    <a:pt x="3167" y="2335"/>
                  </a:cubicBezTo>
                  <a:cubicBezTo>
                    <a:pt x="3800" y="2335"/>
                    <a:pt x="4104" y="2208"/>
                    <a:pt x="4104" y="2208"/>
                  </a:cubicBezTo>
                  <a:cubicBezTo>
                    <a:pt x="4104" y="2208"/>
                    <a:pt x="4450" y="1522"/>
                    <a:pt x="421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3" name="Google Shape;1838;p87">
              <a:extLst>
                <a:ext uri="{FF2B5EF4-FFF2-40B4-BE49-F238E27FC236}">
                  <a16:creationId xmlns:a16="http://schemas.microsoft.com/office/drawing/2014/main" id="{45A4CF3F-01EB-4E21-8936-51EB3ADC8ED2}"/>
                </a:ext>
              </a:extLst>
            </p:cNvPr>
            <p:cNvSpPr/>
            <p:nvPr/>
          </p:nvSpPr>
          <p:spPr>
            <a:xfrm>
              <a:off x="1379784" y="2803829"/>
              <a:ext cx="189890" cy="100188"/>
            </a:xfrm>
            <a:custGeom>
              <a:avLst/>
              <a:gdLst/>
              <a:ahLst/>
              <a:cxnLst/>
              <a:rect l="l" t="t" r="r" b="b"/>
              <a:pathLst>
                <a:path w="3622" h="1911" extrusionOk="0">
                  <a:moveTo>
                    <a:pt x="240" y="0"/>
                  </a:moveTo>
                  <a:cubicBezTo>
                    <a:pt x="240" y="0"/>
                    <a:pt x="0" y="647"/>
                    <a:pt x="240" y="1522"/>
                  </a:cubicBezTo>
                  <a:cubicBezTo>
                    <a:pt x="1020" y="1826"/>
                    <a:pt x="1656" y="1911"/>
                    <a:pt x="2124" y="1911"/>
                  </a:cubicBezTo>
                  <a:cubicBezTo>
                    <a:pt x="2724" y="1911"/>
                    <a:pt x="3048" y="1771"/>
                    <a:pt x="3048" y="1771"/>
                  </a:cubicBezTo>
                  <a:cubicBezTo>
                    <a:pt x="3048" y="1771"/>
                    <a:pt x="3285" y="1438"/>
                    <a:pt x="3621" y="496"/>
                  </a:cubicBezTo>
                  <a:lnTo>
                    <a:pt x="3621" y="496"/>
                  </a:lnTo>
                  <a:cubicBezTo>
                    <a:pt x="3464" y="533"/>
                    <a:pt x="3281" y="549"/>
                    <a:pt x="3084" y="549"/>
                  </a:cubicBezTo>
                  <a:cubicBezTo>
                    <a:pt x="1918" y="549"/>
                    <a:pt x="240" y="0"/>
                    <a:pt x="24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4" name="Google Shape;1839;p87">
              <a:extLst>
                <a:ext uri="{FF2B5EF4-FFF2-40B4-BE49-F238E27FC236}">
                  <a16:creationId xmlns:a16="http://schemas.microsoft.com/office/drawing/2014/main" id="{66E89D7C-7AE6-46F0-A4F5-850B1C485B2B}"/>
                </a:ext>
              </a:extLst>
            </p:cNvPr>
            <p:cNvSpPr/>
            <p:nvPr/>
          </p:nvSpPr>
          <p:spPr>
            <a:xfrm>
              <a:off x="935524" y="1801962"/>
              <a:ext cx="779116" cy="815395"/>
            </a:xfrm>
            <a:custGeom>
              <a:avLst/>
              <a:gdLst/>
              <a:ahLst/>
              <a:cxnLst/>
              <a:rect l="l" t="t" r="r" b="b"/>
              <a:pathLst>
                <a:path w="14861" h="15553" extrusionOk="0">
                  <a:moveTo>
                    <a:pt x="3318" y="0"/>
                  </a:moveTo>
                  <a:lnTo>
                    <a:pt x="1588" y="3455"/>
                  </a:lnTo>
                  <a:cubicBezTo>
                    <a:pt x="1588" y="3455"/>
                    <a:pt x="0" y="8341"/>
                    <a:pt x="756" y="12744"/>
                  </a:cubicBezTo>
                  <a:cubicBezTo>
                    <a:pt x="756" y="12744"/>
                    <a:pt x="3152" y="15393"/>
                    <a:pt x="7819" y="15546"/>
                  </a:cubicBezTo>
                  <a:cubicBezTo>
                    <a:pt x="7959" y="15551"/>
                    <a:pt x="8098" y="15553"/>
                    <a:pt x="8235" y="15553"/>
                  </a:cubicBezTo>
                  <a:cubicBezTo>
                    <a:pt x="12625" y="15553"/>
                    <a:pt x="14860" y="13343"/>
                    <a:pt x="14860" y="13343"/>
                  </a:cubicBezTo>
                  <a:cubicBezTo>
                    <a:pt x="14860" y="13343"/>
                    <a:pt x="14721" y="11732"/>
                    <a:pt x="14438" y="9732"/>
                  </a:cubicBezTo>
                  <a:cubicBezTo>
                    <a:pt x="14398" y="9449"/>
                    <a:pt x="14355" y="9159"/>
                    <a:pt x="14309" y="8863"/>
                  </a:cubicBezTo>
                  <a:cubicBezTo>
                    <a:pt x="13936" y="6484"/>
                    <a:pt x="13370" y="3818"/>
                    <a:pt x="12594" y="2670"/>
                  </a:cubicBezTo>
                  <a:cubicBezTo>
                    <a:pt x="11046" y="376"/>
                    <a:pt x="8617" y="133"/>
                    <a:pt x="8617" y="133"/>
                  </a:cubicBezTo>
                  <a:lnTo>
                    <a:pt x="3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5" name="Google Shape;1840;p87">
              <a:extLst>
                <a:ext uri="{FF2B5EF4-FFF2-40B4-BE49-F238E27FC236}">
                  <a16:creationId xmlns:a16="http://schemas.microsoft.com/office/drawing/2014/main" id="{AEBF839E-89C6-4E6F-B3EF-BEF76140D62E}"/>
                </a:ext>
              </a:extLst>
            </p:cNvPr>
            <p:cNvSpPr/>
            <p:nvPr/>
          </p:nvSpPr>
          <p:spPr>
            <a:xfrm>
              <a:off x="1588126" y="1918349"/>
              <a:ext cx="386491" cy="290235"/>
            </a:xfrm>
            <a:custGeom>
              <a:avLst/>
              <a:gdLst/>
              <a:ahLst/>
              <a:cxnLst/>
              <a:rect l="l" t="t" r="r" b="b"/>
              <a:pathLst>
                <a:path w="7372" h="5536" extrusionOk="0">
                  <a:moveTo>
                    <a:pt x="6174" y="1"/>
                  </a:moveTo>
                  <a:lnTo>
                    <a:pt x="0" y="2007"/>
                  </a:lnTo>
                  <a:cubicBezTo>
                    <a:pt x="0" y="2007"/>
                    <a:pt x="217" y="5535"/>
                    <a:pt x="2507" y="5535"/>
                  </a:cubicBezTo>
                  <a:cubicBezTo>
                    <a:pt x="2889" y="5535"/>
                    <a:pt x="3329" y="5437"/>
                    <a:pt x="3834" y="5209"/>
                  </a:cubicBezTo>
                  <a:cubicBezTo>
                    <a:pt x="7372" y="3608"/>
                    <a:pt x="6174" y="1"/>
                    <a:pt x="6174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6" name="Google Shape;1841;p87">
              <a:extLst>
                <a:ext uri="{FF2B5EF4-FFF2-40B4-BE49-F238E27FC236}">
                  <a16:creationId xmlns:a16="http://schemas.microsoft.com/office/drawing/2014/main" id="{8EEBC9ED-5EF2-4245-87BA-9FA6A66BFBF0}"/>
                </a:ext>
              </a:extLst>
            </p:cNvPr>
            <p:cNvSpPr/>
            <p:nvPr/>
          </p:nvSpPr>
          <p:spPr>
            <a:xfrm>
              <a:off x="1251654" y="1800809"/>
              <a:ext cx="221766" cy="118537"/>
            </a:xfrm>
            <a:custGeom>
              <a:avLst/>
              <a:gdLst/>
              <a:ahLst/>
              <a:cxnLst/>
              <a:rect l="l" t="t" r="r" b="b"/>
              <a:pathLst>
                <a:path w="4230" h="2261" extrusionOk="0">
                  <a:moveTo>
                    <a:pt x="3543" y="1"/>
                  </a:moveTo>
                  <a:cubicBezTo>
                    <a:pt x="2495" y="1"/>
                    <a:pt x="1" y="1131"/>
                    <a:pt x="1" y="1131"/>
                  </a:cubicBezTo>
                  <a:cubicBezTo>
                    <a:pt x="1" y="1131"/>
                    <a:pt x="653" y="2261"/>
                    <a:pt x="1702" y="2261"/>
                  </a:cubicBezTo>
                  <a:cubicBezTo>
                    <a:pt x="2226" y="2261"/>
                    <a:pt x="2849" y="1978"/>
                    <a:pt x="3539" y="1131"/>
                  </a:cubicBezTo>
                  <a:cubicBezTo>
                    <a:pt x="4230" y="283"/>
                    <a:pt x="4067" y="1"/>
                    <a:pt x="3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7" name="Google Shape;1842;p87">
              <a:extLst>
                <a:ext uri="{FF2B5EF4-FFF2-40B4-BE49-F238E27FC236}">
                  <a16:creationId xmlns:a16="http://schemas.microsoft.com/office/drawing/2014/main" id="{58192F01-83F9-41A0-B737-6D92C4E37AD8}"/>
                </a:ext>
              </a:extLst>
            </p:cNvPr>
            <p:cNvSpPr/>
            <p:nvPr/>
          </p:nvSpPr>
          <p:spPr>
            <a:xfrm>
              <a:off x="1714578" y="1499358"/>
              <a:ext cx="314509" cy="326357"/>
            </a:xfrm>
            <a:custGeom>
              <a:avLst/>
              <a:gdLst/>
              <a:ahLst/>
              <a:cxnLst/>
              <a:rect l="l" t="t" r="r" b="b"/>
              <a:pathLst>
                <a:path w="5999" h="6225" extrusionOk="0">
                  <a:moveTo>
                    <a:pt x="5998" y="1"/>
                  </a:moveTo>
                  <a:lnTo>
                    <a:pt x="4354" y="594"/>
                  </a:lnTo>
                  <a:lnTo>
                    <a:pt x="3988" y="724"/>
                  </a:lnTo>
                  <a:lnTo>
                    <a:pt x="60" y="2138"/>
                  </a:lnTo>
                  <a:lnTo>
                    <a:pt x="0" y="2198"/>
                  </a:lnTo>
                  <a:cubicBezTo>
                    <a:pt x="118" y="2745"/>
                    <a:pt x="448" y="3638"/>
                    <a:pt x="1347" y="3638"/>
                  </a:cubicBezTo>
                  <a:cubicBezTo>
                    <a:pt x="1399" y="3638"/>
                    <a:pt x="1453" y="3635"/>
                    <a:pt x="1509" y="3629"/>
                  </a:cubicBezTo>
                  <a:cubicBezTo>
                    <a:pt x="1512" y="3629"/>
                    <a:pt x="1515" y="3629"/>
                    <a:pt x="1522" y="3626"/>
                  </a:cubicBezTo>
                  <a:lnTo>
                    <a:pt x="1522" y="3626"/>
                  </a:lnTo>
                  <a:cubicBezTo>
                    <a:pt x="1301" y="4199"/>
                    <a:pt x="1761" y="4888"/>
                    <a:pt x="2509" y="4888"/>
                  </a:cubicBezTo>
                  <a:cubicBezTo>
                    <a:pt x="2608" y="4888"/>
                    <a:pt x="2712" y="4876"/>
                    <a:pt x="2820" y="4850"/>
                  </a:cubicBezTo>
                  <a:lnTo>
                    <a:pt x="2820" y="4853"/>
                  </a:lnTo>
                  <a:cubicBezTo>
                    <a:pt x="2820" y="5669"/>
                    <a:pt x="3446" y="6139"/>
                    <a:pt x="4338" y="6225"/>
                  </a:cubicBezTo>
                  <a:lnTo>
                    <a:pt x="5456" y="2038"/>
                  </a:lnTo>
                  <a:lnTo>
                    <a:pt x="5785" y="800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F5D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8" name="Google Shape;1843;p87">
              <a:extLst>
                <a:ext uri="{FF2B5EF4-FFF2-40B4-BE49-F238E27FC236}">
                  <a16:creationId xmlns:a16="http://schemas.microsoft.com/office/drawing/2014/main" id="{83828AE5-6A40-486A-A22D-3F360EEED914}"/>
                </a:ext>
              </a:extLst>
            </p:cNvPr>
            <p:cNvSpPr/>
            <p:nvPr/>
          </p:nvSpPr>
          <p:spPr>
            <a:xfrm>
              <a:off x="964306" y="1834939"/>
              <a:ext cx="423190" cy="574651"/>
            </a:xfrm>
            <a:custGeom>
              <a:avLst/>
              <a:gdLst/>
              <a:ahLst/>
              <a:cxnLst/>
              <a:rect l="l" t="t" r="r" b="b"/>
              <a:pathLst>
                <a:path w="8072" h="10961" extrusionOk="0">
                  <a:moveTo>
                    <a:pt x="3488" y="0"/>
                  </a:moveTo>
                  <a:lnTo>
                    <a:pt x="3488" y="0"/>
                  </a:lnTo>
                  <a:cubicBezTo>
                    <a:pt x="3488" y="0"/>
                    <a:pt x="2247" y="123"/>
                    <a:pt x="1898" y="586"/>
                  </a:cubicBezTo>
                  <a:cubicBezTo>
                    <a:pt x="4096" y="8855"/>
                    <a:pt x="1144" y="9452"/>
                    <a:pt x="246" y="9452"/>
                  </a:cubicBezTo>
                  <a:cubicBezTo>
                    <a:pt x="94" y="9452"/>
                    <a:pt x="1" y="9435"/>
                    <a:pt x="1" y="9435"/>
                  </a:cubicBezTo>
                  <a:lnTo>
                    <a:pt x="1" y="9435"/>
                  </a:lnTo>
                  <a:cubicBezTo>
                    <a:pt x="1" y="9435"/>
                    <a:pt x="1" y="9979"/>
                    <a:pt x="61" y="10960"/>
                  </a:cubicBezTo>
                  <a:cubicBezTo>
                    <a:pt x="8072" y="8277"/>
                    <a:pt x="3488" y="1"/>
                    <a:pt x="3488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39" name="Google Shape;1844;p87">
              <a:extLst>
                <a:ext uri="{FF2B5EF4-FFF2-40B4-BE49-F238E27FC236}">
                  <a16:creationId xmlns:a16="http://schemas.microsoft.com/office/drawing/2014/main" id="{C4A11827-1776-4DAB-8CFD-83D19F3D6660}"/>
                </a:ext>
              </a:extLst>
            </p:cNvPr>
            <p:cNvSpPr/>
            <p:nvPr/>
          </p:nvSpPr>
          <p:spPr>
            <a:xfrm>
              <a:off x="871669" y="1245510"/>
              <a:ext cx="800768" cy="649726"/>
            </a:xfrm>
            <a:custGeom>
              <a:avLst/>
              <a:gdLst/>
              <a:ahLst/>
              <a:cxnLst/>
              <a:rect l="l" t="t" r="r" b="b"/>
              <a:pathLst>
                <a:path w="15274" h="12393" extrusionOk="0">
                  <a:moveTo>
                    <a:pt x="7400" y="1"/>
                  </a:moveTo>
                  <a:cubicBezTo>
                    <a:pt x="7393" y="1"/>
                    <a:pt x="7386" y="1"/>
                    <a:pt x="7379" y="1"/>
                  </a:cubicBezTo>
                  <a:cubicBezTo>
                    <a:pt x="2986" y="4"/>
                    <a:pt x="1641" y="3525"/>
                    <a:pt x="1641" y="3525"/>
                  </a:cubicBezTo>
                  <a:cubicBezTo>
                    <a:pt x="1392" y="4148"/>
                    <a:pt x="0" y="10914"/>
                    <a:pt x="4849" y="12059"/>
                  </a:cubicBezTo>
                  <a:cubicBezTo>
                    <a:pt x="5834" y="12291"/>
                    <a:pt x="6750" y="12392"/>
                    <a:pt x="7595" y="12392"/>
                  </a:cubicBezTo>
                  <a:cubicBezTo>
                    <a:pt x="10913" y="12392"/>
                    <a:pt x="13129" y="10823"/>
                    <a:pt x="14078" y="9396"/>
                  </a:cubicBezTo>
                  <a:cubicBezTo>
                    <a:pt x="15273" y="7606"/>
                    <a:pt x="14205" y="4996"/>
                    <a:pt x="13233" y="4843"/>
                  </a:cubicBezTo>
                  <a:cubicBezTo>
                    <a:pt x="13034" y="1886"/>
                    <a:pt x="11567" y="1"/>
                    <a:pt x="7400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0" name="Google Shape;1845;p87">
              <a:extLst>
                <a:ext uri="{FF2B5EF4-FFF2-40B4-BE49-F238E27FC236}">
                  <a16:creationId xmlns:a16="http://schemas.microsoft.com/office/drawing/2014/main" id="{FEB60577-F449-427D-8B71-C9D82635EA0E}"/>
                </a:ext>
              </a:extLst>
            </p:cNvPr>
            <p:cNvSpPr/>
            <p:nvPr/>
          </p:nvSpPr>
          <p:spPr>
            <a:xfrm>
              <a:off x="1374017" y="1505334"/>
              <a:ext cx="129337" cy="100031"/>
            </a:xfrm>
            <a:custGeom>
              <a:avLst/>
              <a:gdLst/>
              <a:ahLst/>
              <a:cxnLst/>
              <a:rect l="l" t="t" r="r" b="b"/>
              <a:pathLst>
                <a:path w="2467" h="1908" extrusionOk="0">
                  <a:moveTo>
                    <a:pt x="1111" y="1"/>
                  </a:moveTo>
                  <a:cubicBezTo>
                    <a:pt x="590" y="1"/>
                    <a:pt x="26" y="123"/>
                    <a:pt x="17" y="303"/>
                  </a:cubicBezTo>
                  <a:cubicBezTo>
                    <a:pt x="0" y="580"/>
                    <a:pt x="852" y="816"/>
                    <a:pt x="1132" y="882"/>
                  </a:cubicBezTo>
                  <a:lnTo>
                    <a:pt x="1132" y="1691"/>
                  </a:lnTo>
                  <a:cubicBezTo>
                    <a:pt x="1074" y="1695"/>
                    <a:pt x="1015" y="1697"/>
                    <a:pt x="955" y="1697"/>
                  </a:cubicBezTo>
                  <a:cubicBezTo>
                    <a:pt x="862" y="1697"/>
                    <a:pt x="768" y="1692"/>
                    <a:pt x="673" y="1684"/>
                  </a:cubicBezTo>
                  <a:cubicBezTo>
                    <a:pt x="456" y="1668"/>
                    <a:pt x="243" y="1618"/>
                    <a:pt x="17" y="1595"/>
                  </a:cubicBezTo>
                  <a:lnTo>
                    <a:pt x="17" y="1595"/>
                  </a:lnTo>
                  <a:cubicBezTo>
                    <a:pt x="213" y="1701"/>
                    <a:pt x="419" y="1801"/>
                    <a:pt x="646" y="1851"/>
                  </a:cubicBezTo>
                  <a:cubicBezTo>
                    <a:pt x="795" y="1889"/>
                    <a:pt x="951" y="1907"/>
                    <a:pt x="1107" y="1907"/>
                  </a:cubicBezTo>
                  <a:cubicBezTo>
                    <a:pt x="1184" y="1907"/>
                    <a:pt x="1261" y="1903"/>
                    <a:pt x="1338" y="1894"/>
                  </a:cubicBezTo>
                  <a:cubicBezTo>
                    <a:pt x="1575" y="1864"/>
                    <a:pt x="1801" y="1778"/>
                    <a:pt x="1994" y="1648"/>
                  </a:cubicBezTo>
                  <a:cubicBezTo>
                    <a:pt x="2197" y="1524"/>
                    <a:pt x="2347" y="1342"/>
                    <a:pt x="2467" y="1149"/>
                  </a:cubicBezTo>
                  <a:lnTo>
                    <a:pt x="2467" y="1149"/>
                  </a:lnTo>
                  <a:cubicBezTo>
                    <a:pt x="2280" y="1282"/>
                    <a:pt x="2110" y="1418"/>
                    <a:pt x="1914" y="1501"/>
                  </a:cubicBezTo>
                  <a:cubicBezTo>
                    <a:pt x="1731" y="1584"/>
                    <a:pt x="1544" y="1648"/>
                    <a:pt x="1348" y="1675"/>
                  </a:cubicBezTo>
                  <a:lnTo>
                    <a:pt x="1348" y="876"/>
                  </a:lnTo>
                  <a:cubicBezTo>
                    <a:pt x="1571" y="816"/>
                    <a:pt x="2011" y="650"/>
                    <a:pt x="1980" y="303"/>
                  </a:cubicBezTo>
                  <a:cubicBezTo>
                    <a:pt x="1962" y="88"/>
                    <a:pt x="1552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1" name="Google Shape;1846;p87">
              <a:extLst>
                <a:ext uri="{FF2B5EF4-FFF2-40B4-BE49-F238E27FC236}">
                  <a16:creationId xmlns:a16="http://schemas.microsoft.com/office/drawing/2014/main" id="{D2F96463-516D-4833-AA9E-5A2BB28C0431}"/>
                </a:ext>
              </a:extLst>
            </p:cNvPr>
            <p:cNvSpPr/>
            <p:nvPr/>
          </p:nvSpPr>
          <p:spPr>
            <a:xfrm>
              <a:off x="1184496" y="1566044"/>
              <a:ext cx="80161" cy="80318"/>
            </a:xfrm>
            <a:custGeom>
              <a:avLst/>
              <a:gdLst/>
              <a:ahLst/>
              <a:cxnLst/>
              <a:rect l="l" t="t" r="r" b="b"/>
              <a:pathLst>
                <a:path w="1529" h="1532" extrusionOk="0">
                  <a:moveTo>
                    <a:pt x="766" y="1"/>
                  </a:moveTo>
                  <a:cubicBezTo>
                    <a:pt x="343" y="1"/>
                    <a:pt x="1" y="343"/>
                    <a:pt x="1" y="766"/>
                  </a:cubicBezTo>
                  <a:cubicBezTo>
                    <a:pt x="1" y="1189"/>
                    <a:pt x="343" y="1532"/>
                    <a:pt x="766" y="1532"/>
                  </a:cubicBezTo>
                  <a:cubicBezTo>
                    <a:pt x="1185" y="1532"/>
                    <a:pt x="1529" y="1189"/>
                    <a:pt x="1529" y="766"/>
                  </a:cubicBezTo>
                  <a:cubicBezTo>
                    <a:pt x="1529" y="343"/>
                    <a:pt x="1185" y="1"/>
                    <a:pt x="7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2" name="Google Shape;1847;p87">
              <a:extLst>
                <a:ext uri="{FF2B5EF4-FFF2-40B4-BE49-F238E27FC236}">
                  <a16:creationId xmlns:a16="http://schemas.microsoft.com/office/drawing/2014/main" id="{36189567-285B-459F-90B4-82788DA35AB4}"/>
                </a:ext>
              </a:extLst>
            </p:cNvPr>
            <p:cNvSpPr/>
            <p:nvPr/>
          </p:nvSpPr>
          <p:spPr>
            <a:xfrm>
              <a:off x="1523537" y="1512674"/>
              <a:ext cx="80318" cy="80318"/>
            </a:xfrm>
            <a:custGeom>
              <a:avLst/>
              <a:gdLst/>
              <a:ahLst/>
              <a:cxnLst/>
              <a:rect l="l" t="t" r="r" b="b"/>
              <a:pathLst>
                <a:path w="1532" h="1532" extrusionOk="0">
                  <a:moveTo>
                    <a:pt x="766" y="0"/>
                  </a:moveTo>
                  <a:cubicBezTo>
                    <a:pt x="343" y="0"/>
                    <a:pt x="1" y="343"/>
                    <a:pt x="1" y="765"/>
                  </a:cubicBezTo>
                  <a:cubicBezTo>
                    <a:pt x="1" y="1189"/>
                    <a:pt x="343" y="1531"/>
                    <a:pt x="766" y="1531"/>
                  </a:cubicBezTo>
                  <a:cubicBezTo>
                    <a:pt x="1188" y="1531"/>
                    <a:pt x="1532" y="1189"/>
                    <a:pt x="1532" y="765"/>
                  </a:cubicBezTo>
                  <a:cubicBezTo>
                    <a:pt x="1532" y="343"/>
                    <a:pt x="1188" y="0"/>
                    <a:pt x="7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3" name="Google Shape;1848;p87">
              <a:extLst>
                <a:ext uri="{FF2B5EF4-FFF2-40B4-BE49-F238E27FC236}">
                  <a16:creationId xmlns:a16="http://schemas.microsoft.com/office/drawing/2014/main" id="{0C2A2121-80FF-4E7D-A723-E6CBC0E58B77}"/>
                </a:ext>
              </a:extLst>
            </p:cNvPr>
            <p:cNvSpPr/>
            <p:nvPr/>
          </p:nvSpPr>
          <p:spPr>
            <a:xfrm>
              <a:off x="1391632" y="1198850"/>
              <a:ext cx="210651" cy="191201"/>
            </a:xfrm>
            <a:custGeom>
              <a:avLst/>
              <a:gdLst/>
              <a:ahLst/>
              <a:cxnLst/>
              <a:rect l="l" t="t" r="r" b="b"/>
              <a:pathLst>
                <a:path w="4018" h="3647" extrusionOk="0">
                  <a:moveTo>
                    <a:pt x="2275" y="0"/>
                  </a:moveTo>
                  <a:cubicBezTo>
                    <a:pt x="1725" y="0"/>
                    <a:pt x="1210" y="235"/>
                    <a:pt x="799" y="665"/>
                  </a:cubicBezTo>
                  <a:cubicBezTo>
                    <a:pt x="489" y="984"/>
                    <a:pt x="323" y="1350"/>
                    <a:pt x="110" y="1730"/>
                  </a:cubicBezTo>
                  <a:lnTo>
                    <a:pt x="29" y="1877"/>
                  </a:lnTo>
                  <a:lnTo>
                    <a:pt x="29" y="1877"/>
                  </a:lnTo>
                  <a:cubicBezTo>
                    <a:pt x="10" y="1836"/>
                    <a:pt x="0" y="1813"/>
                    <a:pt x="0" y="1813"/>
                  </a:cubicBezTo>
                  <a:lnTo>
                    <a:pt x="0" y="1929"/>
                  </a:lnTo>
                  <a:lnTo>
                    <a:pt x="29" y="1877"/>
                  </a:lnTo>
                  <a:lnTo>
                    <a:pt x="29" y="1877"/>
                  </a:lnTo>
                  <a:cubicBezTo>
                    <a:pt x="178" y="2202"/>
                    <a:pt x="895" y="3647"/>
                    <a:pt x="1920" y="3647"/>
                  </a:cubicBezTo>
                  <a:cubicBezTo>
                    <a:pt x="1977" y="3647"/>
                    <a:pt x="2035" y="3642"/>
                    <a:pt x="2094" y="3633"/>
                  </a:cubicBezTo>
                  <a:cubicBezTo>
                    <a:pt x="3062" y="3476"/>
                    <a:pt x="4017" y="2342"/>
                    <a:pt x="4004" y="1360"/>
                  </a:cubicBezTo>
                  <a:cubicBezTo>
                    <a:pt x="3994" y="731"/>
                    <a:pt x="3535" y="321"/>
                    <a:pt x="2976" y="126"/>
                  </a:cubicBezTo>
                  <a:cubicBezTo>
                    <a:pt x="2740" y="41"/>
                    <a:pt x="2504" y="0"/>
                    <a:pt x="2275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4" name="Google Shape;1849;p87">
              <a:extLst>
                <a:ext uri="{FF2B5EF4-FFF2-40B4-BE49-F238E27FC236}">
                  <a16:creationId xmlns:a16="http://schemas.microsoft.com/office/drawing/2014/main" id="{316DA81E-455A-48F3-A370-CD3AA2D8EECD}"/>
                </a:ext>
              </a:extLst>
            </p:cNvPr>
            <p:cNvSpPr/>
            <p:nvPr/>
          </p:nvSpPr>
          <p:spPr>
            <a:xfrm>
              <a:off x="769228" y="1280426"/>
              <a:ext cx="264599" cy="233405"/>
            </a:xfrm>
            <a:custGeom>
              <a:avLst/>
              <a:gdLst/>
              <a:ahLst/>
              <a:cxnLst/>
              <a:rect l="l" t="t" r="r" b="b"/>
              <a:pathLst>
                <a:path w="5047" h="4452" extrusionOk="0">
                  <a:moveTo>
                    <a:pt x="2813" y="1"/>
                  </a:moveTo>
                  <a:cubicBezTo>
                    <a:pt x="1202" y="1"/>
                    <a:pt x="0" y="1543"/>
                    <a:pt x="613" y="3152"/>
                  </a:cubicBezTo>
                  <a:cubicBezTo>
                    <a:pt x="995" y="4155"/>
                    <a:pt x="1903" y="4452"/>
                    <a:pt x="2850" y="4452"/>
                  </a:cubicBezTo>
                  <a:cubicBezTo>
                    <a:pt x="3274" y="4452"/>
                    <a:pt x="3705" y="4393"/>
                    <a:pt x="4101" y="4310"/>
                  </a:cubicBezTo>
                  <a:cubicBezTo>
                    <a:pt x="4640" y="3009"/>
                    <a:pt x="4857" y="2234"/>
                    <a:pt x="4857" y="2234"/>
                  </a:cubicBezTo>
                  <a:cubicBezTo>
                    <a:pt x="4857" y="2234"/>
                    <a:pt x="5046" y="233"/>
                    <a:pt x="3100" y="17"/>
                  </a:cubicBezTo>
                  <a:cubicBezTo>
                    <a:pt x="3003" y="6"/>
                    <a:pt x="2907" y="1"/>
                    <a:pt x="2813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5" name="Google Shape;1850;p87">
              <a:extLst>
                <a:ext uri="{FF2B5EF4-FFF2-40B4-BE49-F238E27FC236}">
                  <a16:creationId xmlns:a16="http://schemas.microsoft.com/office/drawing/2014/main" id="{0CA41602-F846-4D85-9DD6-AB01D4D6EBC6}"/>
                </a:ext>
              </a:extLst>
            </p:cNvPr>
            <p:cNvSpPr/>
            <p:nvPr/>
          </p:nvSpPr>
          <p:spPr>
            <a:xfrm>
              <a:off x="884408" y="1363679"/>
              <a:ext cx="107370" cy="107318"/>
            </a:xfrm>
            <a:custGeom>
              <a:avLst/>
              <a:gdLst/>
              <a:ahLst/>
              <a:cxnLst/>
              <a:rect l="l" t="t" r="r" b="b"/>
              <a:pathLst>
                <a:path w="2048" h="2047" extrusionOk="0">
                  <a:moveTo>
                    <a:pt x="1022" y="0"/>
                  </a:moveTo>
                  <a:cubicBezTo>
                    <a:pt x="456" y="0"/>
                    <a:pt x="0" y="459"/>
                    <a:pt x="0" y="1025"/>
                  </a:cubicBezTo>
                  <a:cubicBezTo>
                    <a:pt x="0" y="1591"/>
                    <a:pt x="456" y="2047"/>
                    <a:pt x="1022" y="2047"/>
                  </a:cubicBezTo>
                  <a:cubicBezTo>
                    <a:pt x="1588" y="2047"/>
                    <a:pt x="2047" y="1591"/>
                    <a:pt x="2047" y="1025"/>
                  </a:cubicBezTo>
                  <a:cubicBezTo>
                    <a:pt x="2047" y="459"/>
                    <a:pt x="1588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6" name="Google Shape;1851;p87">
              <a:extLst>
                <a:ext uri="{FF2B5EF4-FFF2-40B4-BE49-F238E27FC236}">
                  <a16:creationId xmlns:a16="http://schemas.microsoft.com/office/drawing/2014/main" id="{9E5D63D5-C05C-48D4-8BA5-A110E7D5790C}"/>
                </a:ext>
              </a:extLst>
            </p:cNvPr>
            <p:cNvSpPr/>
            <p:nvPr/>
          </p:nvSpPr>
          <p:spPr>
            <a:xfrm>
              <a:off x="940085" y="1986713"/>
              <a:ext cx="383031" cy="273616"/>
            </a:xfrm>
            <a:custGeom>
              <a:avLst/>
              <a:gdLst/>
              <a:ahLst/>
              <a:cxnLst/>
              <a:rect l="l" t="t" r="r" b="b"/>
              <a:pathLst>
                <a:path w="7306" h="5219" extrusionOk="0">
                  <a:moveTo>
                    <a:pt x="3761" y="1"/>
                  </a:moveTo>
                  <a:cubicBezTo>
                    <a:pt x="3760" y="1"/>
                    <a:pt x="3759" y="1"/>
                    <a:pt x="3758" y="1"/>
                  </a:cubicBezTo>
                  <a:cubicBezTo>
                    <a:pt x="3199" y="11"/>
                    <a:pt x="0" y="1728"/>
                    <a:pt x="0" y="1728"/>
                  </a:cubicBezTo>
                  <a:cubicBezTo>
                    <a:pt x="0" y="1728"/>
                    <a:pt x="735" y="5073"/>
                    <a:pt x="2080" y="5210"/>
                  </a:cubicBezTo>
                  <a:cubicBezTo>
                    <a:pt x="2137" y="5215"/>
                    <a:pt x="2194" y="5218"/>
                    <a:pt x="2251" y="5218"/>
                  </a:cubicBezTo>
                  <a:cubicBezTo>
                    <a:pt x="3559" y="5218"/>
                    <a:pt x="5076" y="3780"/>
                    <a:pt x="6167" y="3359"/>
                  </a:cubicBezTo>
                  <a:cubicBezTo>
                    <a:pt x="7305" y="2923"/>
                    <a:pt x="4799" y="1728"/>
                    <a:pt x="4799" y="1728"/>
                  </a:cubicBezTo>
                  <a:cubicBezTo>
                    <a:pt x="4799" y="1728"/>
                    <a:pt x="4322" y="1"/>
                    <a:pt x="376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7" name="Google Shape;1852;p87">
              <a:extLst>
                <a:ext uri="{FF2B5EF4-FFF2-40B4-BE49-F238E27FC236}">
                  <a16:creationId xmlns:a16="http://schemas.microsoft.com/office/drawing/2014/main" id="{26333C38-61A4-4C7F-9702-75BEB3DE8780}"/>
                </a:ext>
              </a:extLst>
            </p:cNvPr>
            <p:cNvSpPr/>
            <p:nvPr/>
          </p:nvSpPr>
          <p:spPr>
            <a:xfrm>
              <a:off x="864748" y="1859998"/>
              <a:ext cx="326987" cy="282791"/>
            </a:xfrm>
            <a:custGeom>
              <a:avLst/>
              <a:gdLst/>
              <a:ahLst/>
              <a:cxnLst/>
              <a:rect l="l" t="t" r="r" b="b"/>
              <a:pathLst>
                <a:path w="6237" h="5394" extrusionOk="0">
                  <a:moveTo>
                    <a:pt x="2721" y="1"/>
                  </a:moveTo>
                  <a:cubicBezTo>
                    <a:pt x="1" y="1"/>
                    <a:pt x="538" y="4875"/>
                    <a:pt x="931" y="5393"/>
                  </a:cubicBezTo>
                  <a:cubicBezTo>
                    <a:pt x="931" y="5393"/>
                    <a:pt x="3470" y="3200"/>
                    <a:pt x="6182" y="3200"/>
                  </a:cubicBezTo>
                  <a:cubicBezTo>
                    <a:pt x="6200" y="3200"/>
                    <a:pt x="6218" y="3200"/>
                    <a:pt x="6236" y="3200"/>
                  </a:cubicBezTo>
                  <a:cubicBezTo>
                    <a:pt x="6236" y="3200"/>
                    <a:pt x="5574" y="78"/>
                    <a:pt x="2785" y="2"/>
                  </a:cubicBezTo>
                  <a:cubicBezTo>
                    <a:pt x="2763" y="1"/>
                    <a:pt x="2742" y="1"/>
                    <a:pt x="2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8" name="Google Shape;1853;p87">
              <a:extLst>
                <a:ext uri="{FF2B5EF4-FFF2-40B4-BE49-F238E27FC236}">
                  <a16:creationId xmlns:a16="http://schemas.microsoft.com/office/drawing/2014/main" id="{270C9814-2B2C-4A1F-9215-2B0D94AD415D}"/>
                </a:ext>
              </a:extLst>
            </p:cNvPr>
            <p:cNvSpPr/>
            <p:nvPr/>
          </p:nvSpPr>
          <p:spPr>
            <a:xfrm>
              <a:off x="1528046" y="1964694"/>
              <a:ext cx="164411" cy="347538"/>
            </a:xfrm>
            <a:custGeom>
              <a:avLst/>
              <a:gdLst/>
              <a:ahLst/>
              <a:cxnLst/>
              <a:rect l="l" t="t" r="r" b="b"/>
              <a:pathLst>
                <a:path w="3136" h="6629" extrusionOk="0">
                  <a:moveTo>
                    <a:pt x="810" y="0"/>
                  </a:moveTo>
                  <a:cubicBezTo>
                    <a:pt x="671" y="0"/>
                    <a:pt x="475" y="466"/>
                    <a:pt x="197" y="1782"/>
                  </a:cubicBezTo>
                  <a:cubicBezTo>
                    <a:pt x="1" y="5154"/>
                    <a:pt x="2038" y="6269"/>
                    <a:pt x="3136" y="6628"/>
                  </a:cubicBezTo>
                  <a:cubicBezTo>
                    <a:pt x="3096" y="6345"/>
                    <a:pt x="3053" y="6055"/>
                    <a:pt x="3007" y="5759"/>
                  </a:cubicBezTo>
                  <a:cubicBezTo>
                    <a:pt x="1332" y="4528"/>
                    <a:pt x="1146" y="2724"/>
                    <a:pt x="1146" y="2724"/>
                  </a:cubicBezTo>
                  <a:cubicBezTo>
                    <a:pt x="1146" y="2724"/>
                    <a:pt x="1146" y="0"/>
                    <a:pt x="81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49" name="Google Shape;1854;p87">
              <a:extLst>
                <a:ext uri="{FF2B5EF4-FFF2-40B4-BE49-F238E27FC236}">
                  <a16:creationId xmlns:a16="http://schemas.microsoft.com/office/drawing/2014/main" id="{D4C276C0-A469-4C7D-AAFD-F25F1067D269}"/>
                </a:ext>
              </a:extLst>
            </p:cNvPr>
            <p:cNvSpPr/>
            <p:nvPr/>
          </p:nvSpPr>
          <p:spPr>
            <a:xfrm>
              <a:off x="1236346" y="1188470"/>
              <a:ext cx="91642" cy="72297"/>
            </a:xfrm>
            <a:custGeom>
              <a:avLst/>
              <a:gdLst/>
              <a:ahLst/>
              <a:cxnLst/>
              <a:rect l="l" t="t" r="r" b="b"/>
              <a:pathLst>
                <a:path w="1748" h="1379" extrusionOk="0">
                  <a:moveTo>
                    <a:pt x="769" y="0"/>
                  </a:moveTo>
                  <a:cubicBezTo>
                    <a:pt x="289" y="0"/>
                    <a:pt x="1" y="1378"/>
                    <a:pt x="1" y="1378"/>
                  </a:cubicBezTo>
                  <a:lnTo>
                    <a:pt x="812" y="1378"/>
                  </a:lnTo>
                  <a:cubicBezTo>
                    <a:pt x="812" y="1378"/>
                    <a:pt x="1748" y="576"/>
                    <a:pt x="1434" y="433"/>
                  </a:cubicBezTo>
                  <a:cubicBezTo>
                    <a:pt x="1408" y="421"/>
                    <a:pt x="1380" y="416"/>
                    <a:pt x="1350" y="416"/>
                  </a:cubicBezTo>
                  <a:cubicBezTo>
                    <a:pt x="1032" y="416"/>
                    <a:pt x="501" y="1001"/>
                    <a:pt x="431" y="1080"/>
                  </a:cubicBezTo>
                  <a:lnTo>
                    <a:pt x="431" y="1080"/>
                  </a:lnTo>
                  <a:cubicBezTo>
                    <a:pt x="517" y="981"/>
                    <a:pt x="1291" y="83"/>
                    <a:pt x="812" y="4"/>
                  </a:cubicBezTo>
                  <a:cubicBezTo>
                    <a:pt x="798" y="2"/>
                    <a:pt x="783" y="0"/>
                    <a:pt x="76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0" name="Google Shape;1855;p87">
              <a:extLst>
                <a:ext uri="{FF2B5EF4-FFF2-40B4-BE49-F238E27FC236}">
                  <a16:creationId xmlns:a16="http://schemas.microsoft.com/office/drawing/2014/main" id="{AE00D63A-2BB5-4C4C-9A2A-371B5CEC56EA}"/>
                </a:ext>
              </a:extLst>
            </p:cNvPr>
            <p:cNvSpPr/>
            <p:nvPr/>
          </p:nvSpPr>
          <p:spPr>
            <a:xfrm>
              <a:off x="1358289" y="2237258"/>
              <a:ext cx="157805" cy="128813"/>
            </a:xfrm>
            <a:custGeom>
              <a:avLst/>
              <a:gdLst/>
              <a:ahLst/>
              <a:cxnLst/>
              <a:rect l="l" t="t" r="r" b="b"/>
              <a:pathLst>
                <a:path w="3010" h="2457" extrusionOk="0">
                  <a:moveTo>
                    <a:pt x="1724" y="1"/>
                  </a:moveTo>
                  <a:cubicBezTo>
                    <a:pt x="1025" y="807"/>
                    <a:pt x="426" y="1492"/>
                    <a:pt x="1" y="1968"/>
                  </a:cubicBezTo>
                  <a:cubicBezTo>
                    <a:pt x="897" y="2393"/>
                    <a:pt x="1762" y="2457"/>
                    <a:pt x="2186" y="2457"/>
                  </a:cubicBezTo>
                  <a:cubicBezTo>
                    <a:pt x="2244" y="2457"/>
                    <a:pt x="2293" y="2456"/>
                    <a:pt x="2334" y="2454"/>
                  </a:cubicBezTo>
                  <a:cubicBezTo>
                    <a:pt x="2414" y="2454"/>
                    <a:pt x="2457" y="2448"/>
                    <a:pt x="2457" y="2448"/>
                  </a:cubicBezTo>
                  <a:lnTo>
                    <a:pt x="3010" y="1792"/>
                  </a:lnTo>
                  <a:cubicBezTo>
                    <a:pt x="2653" y="1102"/>
                    <a:pt x="2214" y="511"/>
                    <a:pt x="1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1" name="Google Shape;1856;p87">
              <a:extLst>
                <a:ext uri="{FF2B5EF4-FFF2-40B4-BE49-F238E27FC236}">
                  <a16:creationId xmlns:a16="http://schemas.microsoft.com/office/drawing/2014/main" id="{AC97EC97-A869-449F-B937-DC04E32E7D2D}"/>
                </a:ext>
              </a:extLst>
            </p:cNvPr>
            <p:cNvSpPr/>
            <p:nvPr/>
          </p:nvSpPr>
          <p:spPr>
            <a:xfrm>
              <a:off x="1448672" y="1753783"/>
              <a:ext cx="493337" cy="577954"/>
            </a:xfrm>
            <a:custGeom>
              <a:avLst/>
              <a:gdLst/>
              <a:ahLst/>
              <a:cxnLst/>
              <a:rect l="l" t="t" r="r" b="b"/>
              <a:pathLst>
                <a:path w="9410" h="11024" extrusionOk="0">
                  <a:moveTo>
                    <a:pt x="7892" y="0"/>
                  </a:moveTo>
                  <a:cubicBezTo>
                    <a:pt x="5895" y="2350"/>
                    <a:pt x="2367" y="6504"/>
                    <a:pt x="0" y="9233"/>
                  </a:cubicBezTo>
                  <a:cubicBezTo>
                    <a:pt x="490" y="9742"/>
                    <a:pt x="929" y="10335"/>
                    <a:pt x="1286" y="11023"/>
                  </a:cubicBezTo>
                  <a:lnTo>
                    <a:pt x="1435" y="10848"/>
                  </a:lnTo>
                  <a:lnTo>
                    <a:pt x="9406" y="1386"/>
                  </a:lnTo>
                  <a:lnTo>
                    <a:pt x="9410" y="1372"/>
                  </a:lnTo>
                  <a:cubicBezTo>
                    <a:pt x="8518" y="1286"/>
                    <a:pt x="7892" y="816"/>
                    <a:pt x="789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2" name="Google Shape;1857;p87">
              <a:extLst>
                <a:ext uri="{FF2B5EF4-FFF2-40B4-BE49-F238E27FC236}">
                  <a16:creationId xmlns:a16="http://schemas.microsoft.com/office/drawing/2014/main" id="{4BD90D4E-BDE7-46E6-9A10-C8B7D724515F}"/>
                </a:ext>
              </a:extLst>
            </p:cNvPr>
            <p:cNvSpPr/>
            <p:nvPr/>
          </p:nvSpPr>
          <p:spPr>
            <a:xfrm>
              <a:off x="1216109" y="2107450"/>
              <a:ext cx="135786" cy="149102"/>
            </a:xfrm>
            <a:custGeom>
              <a:avLst/>
              <a:gdLst/>
              <a:ahLst/>
              <a:cxnLst/>
              <a:rect l="l" t="t" r="r" b="b"/>
              <a:pathLst>
                <a:path w="2590" h="2844" extrusionOk="0">
                  <a:moveTo>
                    <a:pt x="433" y="1"/>
                  </a:moveTo>
                  <a:lnTo>
                    <a:pt x="0" y="451"/>
                  </a:lnTo>
                  <a:cubicBezTo>
                    <a:pt x="3" y="480"/>
                    <a:pt x="10" y="507"/>
                    <a:pt x="14" y="537"/>
                  </a:cubicBezTo>
                  <a:cubicBezTo>
                    <a:pt x="183" y="1502"/>
                    <a:pt x="493" y="2254"/>
                    <a:pt x="875" y="2844"/>
                  </a:cubicBezTo>
                  <a:lnTo>
                    <a:pt x="2590" y="1016"/>
                  </a:lnTo>
                  <a:cubicBezTo>
                    <a:pt x="1828" y="554"/>
                    <a:pt x="1072" y="224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3" name="Google Shape;1858;p87">
              <a:extLst>
                <a:ext uri="{FF2B5EF4-FFF2-40B4-BE49-F238E27FC236}">
                  <a16:creationId xmlns:a16="http://schemas.microsoft.com/office/drawing/2014/main" id="{3C2FF3C7-36A1-4CA6-AE3C-4FD52FAB97B8}"/>
                </a:ext>
              </a:extLst>
            </p:cNvPr>
            <p:cNvSpPr/>
            <p:nvPr/>
          </p:nvSpPr>
          <p:spPr>
            <a:xfrm>
              <a:off x="1238757" y="1614538"/>
              <a:ext cx="554939" cy="546236"/>
            </a:xfrm>
            <a:custGeom>
              <a:avLst/>
              <a:gdLst/>
              <a:ahLst/>
              <a:cxnLst/>
              <a:rect l="l" t="t" r="r" b="b"/>
              <a:pathLst>
                <a:path w="10585" h="10419" extrusionOk="0">
                  <a:moveTo>
                    <a:pt x="9076" y="1"/>
                  </a:moveTo>
                  <a:lnTo>
                    <a:pt x="297" y="9097"/>
                  </a:lnTo>
                  <a:lnTo>
                    <a:pt x="1" y="9403"/>
                  </a:lnTo>
                  <a:cubicBezTo>
                    <a:pt x="640" y="9626"/>
                    <a:pt x="1396" y="9956"/>
                    <a:pt x="2158" y="10418"/>
                  </a:cubicBezTo>
                  <a:lnTo>
                    <a:pt x="10585" y="1432"/>
                  </a:lnTo>
                  <a:lnTo>
                    <a:pt x="10585" y="1432"/>
                  </a:lnTo>
                  <a:cubicBezTo>
                    <a:pt x="10529" y="1438"/>
                    <a:pt x="10475" y="1441"/>
                    <a:pt x="10423" y="1441"/>
                  </a:cubicBezTo>
                  <a:cubicBezTo>
                    <a:pt x="9524" y="1441"/>
                    <a:pt x="9194" y="548"/>
                    <a:pt x="907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4" name="Google Shape;1859;p87">
              <a:extLst>
                <a:ext uri="{FF2B5EF4-FFF2-40B4-BE49-F238E27FC236}">
                  <a16:creationId xmlns:a16="http://schemas.microsoft.com/office/drawing/2014/main" id="{23585234-95B2-4C44-9DF8-D0EA45F473B0}"/>
                </a:ext>
              </a:extLst>
            </p:cNvPr>
            <p:cNvSpPr/>
            <p:nvPr/>
          </p:nvSpPr>
          <p:spPr>
            <a:xfrm>
              <a:off x="1351841" y="1689403"/>
              <a:ext cx="510638" cy="548490"/>
            </a:xfrm>
            <a:custGeom>
              <a:avLst/>
              <a:gdLst/>
              <a:ahLst/>
              <a:cxnLst/>
              <a:rect l="l" t="t" r="r" b="b"/>
              <a:pathLst>
                <a:path w="9740" h="10462" extrusionOk="0">
                  <a:moveTo>
                    <a:pt x="8441" y="1"/>
                  </a:moveTo>
                  <a:lnTo>
                    <a:pt x="8441" y="1"/>
                  </a:lnTo>
                  <a:cubicBezTo>
                    <a:pt x="8434" y="4"/>
                    <a:pt x="8431" y="4"/>
                    <a:pt x="8428" y="4"/>
                  </a:cubicBezTo>
                  <a:lnTo>
                    <a:pt x="1" y="8990"/>
                  </a:lnTo>
                  <a:cubicBezTo>
                    <a:pt x="636" y="9380"/>
                    <a:pt x="1275" y="9862"/>
                    <a:pt x="1847" y="10461"/>
                  </a:cubicBezTo>
                  <a:cubicBezTo>
                    <a:pt x="4214" y="7732"/>
                    <a:pt x="7742" y="3578"/>
                    <a:pt x="9739" y="1228"/>
                  </a:cubicBezTo>
                  <a:lnTo>
                    <a:pt x="9739" y="1225"/>
                  </a:lnTo>
                  <a:cubicBezTo>
                    <a:pt x="9631" y="1251"/>
                    <a:pt x="9527" y="1263"/>
                    <a:pt x="9428" y="1263"/>
                  </a:cubicBezTo>
                  <a:cubicBezTo>
                    <a:pt x="8680" y="1263"/>
                    <a:pt x="8220" y="574"/>
                    <a:pt x="8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5" name="Google Shape;1860;p87">
              <a:extLst>
                <a:ext uri="{FF2B5EF4-FFF2-40B4-BE49-F238E27FC236}">
                  <a16:creationId xmlns:a16="http://schemas.microsoft.com/office/drawing/2014/main" id="{AB60F026-BFEE-4C62-82F1-8D5CF42396A7}"/>
                </a:ext>
              </a:extLst>
            </p:cNvPr>
            <p:cNvSpPr/>
            <p:nvPr/>
          </p:nvSpPr>
          <p:spPr>
            <a:xfrm>
              <a:off x="1261982" y="2160715"/>
              <a:ext cx="186745" cy="180244"/>
            </a:xfrm>
            <a:custGeom>
              <a:avLst/>
              <a:gdLst/>
              <a:ahLst/>
              <a:cxnLst/>
              <a:rect l="l" t="t" r="r" b="b"/>
              <a:pathLst>
                <a:path w="3562" h="3438" extrusionOk="0">
                  <a:moveTo>
                    <a:pt x="1715" y="0"/>
                  </a:moveTo>
                  <a:lnTo>
                    <a:pt x="0" y="1828"/>
                  </a:lnTo>
                  <a:cubicBezTo>
                    <a:pt x="526" y="2630"/>
                    <a:pt x="1189" y="3129"/>
                    <a:pt x="1838" y="3438"/>
                  </a:cubicBezTo>
                  <a:cubicBezTo>
                    <a:pt x="2263" y="2962"/>
                    <a:pt x="2862" y="2280"/>
                    <a:pt x="3561" y="1471"/>
                  </a:cubicBezTo>
                  <a:cubicBezTo>
                    <a:pt x="2989" y="872"/>
                    <a:pt x="2350" y="390"/>
                    <a:pt x="1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6" name="Google Shape;1861;p87">
              <a:extLst>
                <a:ext uri="{FF2B5EF4-FFF2-40B4-BE49-F238E27FC236}">
                  <a16:creationId xmlns:a16="http://schemas.microsoft.com/office/drawing/2014/main" id="{2A88EEE0-7CD9-4C15-A933-ED619CE629D1}"/>
                </a:ext>
              </a:extLst>
            </p:cNvPr>
            <p:cNvSpPr/>
            <p:nvPr/>
          </p:nvSpPr>
          <p:spPr>
            <a:xfrm>
              <a:off x="1216109" y="2091618"/>
              <a:ext cx="307798" cy="275031"/>
            </a:xfrm>
            <a:custGeom>
              <a:avLst/>
              <a:gdLst/>
              <a:ahLst/>
              <a:cxnLst/>
              <a:rect l="l" t="t" r="r" b="b"/>
              <a:pathLst>
                <a:path w="5871" h="5246" extrusionOk="0">
                  <a:moveTo>
                    <a:pt x="726" y="0"/>
                  </a:moveTo>
                  <a:lnTo>
                    <a:pt x="0" y="753"/>
                  </a:lnTo>
                  <a:cubicBezTo>
                    <a:pt x="3" y="782"/>
                    <a:pt x="10" y="812"/>
                    <a:pt x="14" y="842"/>
                  </a:cubicBezTo>
                  <a:cubicBezTo>
                    <a:pt x="436" y="1009"/>
                    <a:pt x="1218" y="1355"/>
                    <a:pt x="2077" y="1943"/>
                  </a:cubicBezTo>
                  <a:cubicBezTo>
                    <a:pt x="3115" y="2656"/>
                    <a:pt x="4270" y="3721"/>
                    <a:pt x="5046" y="5246"/>
                  </a:cubicBezTo>
                  <a:cubicBezTo>
                    <a:pt x="5126" y="5242"/>
                    <a:pt x="5169" y="5238"/>
                    <a:pt x="5169" y="5238"/>
                  </a:cubicBezTo>
                  <a:lnTo>
                    <a:pt x="5871" y="4404"/>
                  </a:lnTo>
                  <a:cubicBezTo>
                    <a:pt x="5539" y="3418"/>
                    <a:pt x="4763" y="1788"/>
                    <a:pt x="3075" y="792"/>
                  </a:cubicBezTo>
                  <a:cubicBezTo>
                    <a:pt x="2433" y="413"/>
                    <a:pt x="1661" y="123"/>
                    <a:pt x="726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7" name="Google Shape;1862;p87">
              <a:extLst>
                <a:ext uri="{FF2B5EF4-FFF2-40B4-BE49-F238E27FC236}">
                  <a16:creationId xmlns:a16="http://schemas.microsoft.com/office/drawing/2014/main" id="{BB6D3874-BC8A-4585-8C28-534C1721DAAC}"/>
                </a:ext>
              </a:extLst>
            </p:cNvPr>
            <p:cNvSpPr/>
            <p:nvPr/>
          </p:nvSpPr>
          <p:spPr>
            <a:xfrm>
              <a:off x="1324946" y="2133139"/>
              <a:ext cx="198960" cy="233509"/>
            </a:xfrm>
            <a:custGeom>
              <a:avLst/>
              <a:gdLst/>
              <a:ahLst/>
              <a:cxnLst/>
              <a:rect l="l" t="t" r="r" b="b"/>
              <a:pathLst>
                <a:path w="3795" h="4454" extrusionOk="0">
                  <a:moveTo>
                    <a:pt x="999" y="0"/>
                  </a:moveTo>
                  <a:lnTo>
                    <a:pt x="1" y="1151"/>
                  </a:lnTo>
                  <a:cubicBezTo>
                    <a:pt x="1039" y="1864"/>
                    <a:pt x="2194" y="2929"/>
                    <a:pt x="2970" y="4454"/>
                  </a:cubicBezTo>
                  <a:cubicBezTo>
                    <a:pt x="3050" y="4450"/>
                    <a:pt x="3093" y="4446"/>
                    <a:pt x="3093" y="4446"/>
                  </a:cubicBezTo>
                  <a:lnTo>
                    <a:pt x="3795" y="3612"/>
                  </a:lnTo>
                  <a:cubicBezTo>
                    <a:pt x="3463" y="2626"/>
                    <a:pt x="2687" y="996"/>
                    <a:pt x="999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8" name="Google Shape;1863;p87">
              <a:extLst>
                <a:ext uri="{FF2B5EF4-FFF2-40B4-BE49-F238E27FC236}">
                  <a16:creationId xmlns:a16="http://schemas.microsoft.com/office/drawing/2014/main" id="{130E67EF-9C11-4E83-9469-894AB6EB8E40}"/>
                </a:ext>
              </a:extLst>
            </p:cNvPr>
            <p:cNvSpPr/>
            <p:nvPr/>
          </p:nvSpPr>
          <p:spPr>
            <a:xfrm>
              <a:off x="1715312" y="1841282"/>
              <a:ext cx="212643" cy="254375"/>
            </a:xfrm>
            <a:custGeom>
              <a:avLst/>
              <a:gdLst/>
              <a:ahLst/>
              <a:cxnLst/>
              <a:rect l="l" t="t" r="r" b="b"/>
              <a:pathLst>
                <a:path w="4056" h="4852" extrusionOk="0">
                  <a:moveTo>
                    <a:pt x="1611" y="1"/>
                  </a:moveTo>
                  <a:cubicBezTo>
                    <a:pt x="1456" y="1"/>
                    <a:pt x="1291" y="13"/>
                    <a:pt x="1115" y="39"/>
                  </a:cubicBezTo>
                  <a:cubicBezTo>
                    <a:pt x="590" y="265"/>
                    <a:pt x="1375" y="821"/>
                    <a:pt x="1375" y="821"/>
                  </a:cubicBezTo>
                  <a:cubicBezTo>
                    <a:pt x="1375" y="821"/>
                    <a:pt x="1323" y="818"/>
                    <a:pt x="1243" y="818"/>
                  </a:cubicBezTo>
                  <a:cubicBezTo>
                    <a:pt x="1014" y="818"/>
                    <a:pt x="556" y="842"/>
                    <a:pt x="459" y="1027"/>
                  </a:cubicBezTo>
                  <a:cubicBezTo>
                    <a:pt x="330" y="1281"/>
                    <a:pt x="1015" y="1750"/>
                    <a:pt x="1015" y="1750"/>
                  </a:cubicBezTo>
                  <a:cubicBezTo>
                    <a:pt x="1015" y="1750"/>
                    <a:pt x="928" y="1740"/>
                    <a:pt x="806" y="1740"/>
                  </a:cubicBezTo>
                  <a:cubicBezTo>
                    <a:pt x="531" y="1740"/>
                    <a:pt x="77" y="1790"/>
                    <a:pt x="46" y="2116"/>
                  </a:cubicBezTo>
                  <a:cubicBezTo>
                    <a:pt x="0" y="2589"/>
                    <a:pt x="1301" y="3301"/>
                    <a:pt x="1301" y="3301"/>
                  </a:cubicBezTo>
                  <a:lnTo>
                    <a:pt x="905" y="3767"/>
                  </a:lnTo>
                  <a:cubicBezTo>
                    <a:pt x="905" y="3767"/>
                    <a:pt x="1998" y="4852"/>
                    <a:pt x="2881" y="4852"/>
                  </a:cubicBezTo>
                  <a:cubicBezTo>
                    <a:pt x="3524" y="4852"/>
                    <a:pt x="4055" y="4277"/>
                    <a:pt x="3974" y="2293"/>
                  </a:cubicBezTo>
                  <a:cubicBezTo>
                    <a:pt x="3974" y="2293"/>
                    <a:pt x="3734" y="1"/>
                    <a:pt x="161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59" name="Google Shape;1864;p87">
              <a:extLst>
                <a:ext uri="{FF2B5EF4-FFF2-40B4-BE49-F238E27FC236}">
                  <a16:creationId xmlns:a16="http://schemas.microsoft.com/office/drawing/2014/main" id="{C8DDDDC3-77C3-4DF5-B083-74DB454C9D1C}"/>
                </a:ext>
              </a:extLst>
            </p:cNvPr>
            <p:cNvSpPr/>
            <p:nvPr/>
          </p:nvSpPr>
          <p:spPr>
            <a:xfrm>
              <a:off x="1052225" y="2003489"/>
              <a:ext cx="433099" cy="248451"/>
            </a:xfrm>
            <a:custGeom>
              <a:avLst/>
              <a:gdLst/>
              <a:ahLst/>
              <a:cxnLst/>
              <a:rect l="l" t="t" r="r" b="b"/>
              <a:pathLst>
                <a:path w="8261" h="4739" extrusionOk="0">
                  <a:moveTo>
                    <a:pt x="6729" y="0"/>
                  </a:moveTo>
                  <a:cubicBezTo>
                    <a:pt x="4958" y="0"/>
                    <a:pt x="1356" y="1648"/>
                    <a:pt x="1356" y="1648"/>
                  </a:cubicBezTo>
                  <a:cubicBezTo>
                    <a:pt x="1356" y="1648"/>
                    <a:pt x="1" y="4739"/>
                    <a:pt x="852" y="4739"/>
                  </a:cubicBezTo>
                  <a:cubicBezTo>
                    <a:pt x="918" y="4739"/>
                    <a:pt x="998" y="4720"/>
                    <a:pt x="1092" y="4680"/>
                  </a:cubicBezTo>
                  <a:cubicBezTo>
                    <a:pt x="6840" y="2231"/>
                    <a:pt x="8015" y="2656"/>
                    <a:pt x="7929" y="2203"/>
                  </a:cubicBezTo>
                  <a:cubicBezTo>
                    <a:pt x="7855" y="1815"/>
                    <a:pt x="6914" y="1648"/>
                    <a:pt x="6914" y="1648"/>
                  </a:cubicBezTo>
                  <a:lnTo>
                    <a:pt x="6914" y="1648"/>
                  </a:lnTo>
                  <a:cubicBezTo>
                    <a:pt x="6914" y="1648"/>
                    <a:pt x="7056" y="1660"/>
                    <a:pt x="7238" y="1660"/>
                  </a:cubicBezTo>
                  <a:cubicBezTo>
                    <a:pt x="7566" y="1660"/>
                    <a:pt x="8024" y="1619"/>
                    <a:pt x="8015" y="1388"/>
                  </a:cubicBezTo>
                  <a:cubicBezTo>
                    <a:pt x="8002" y="1029"/>
                    <a:pt x="6671" y="826"/>
                    <a:pt x="6671" y="826"/>
                  </a:cubicBezTo>
                  <a:lnTo>
                    <a:pt x="6671" y="826"/>
                  </a:lnTo>
                  <a:cubicBezTo>
                    <a:pt x="6671" y="826"/>
                    <a:pt x="6836" y="840"/>
                    <a:pt x="7041" y="840"/>
                  </a:cubicBezTo>
                  <a:cubicBezTo>
                    <a:pt x="7535" y="840"/>
                    <a:pt x="8261" y="755"/>
                    <a:pt x="7473" y="177"/>
                  </a:cubicBezTo>
                  <a:cubicBezTo>
                    <a:pt x="7304" y="53"/>
                    <a:pt x="7046" y="0"/>
                    <a:pt x="672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0" name="Google Shape;1865;p87">
              <a:extLst>
                <a:ext uri="{FF2B5EF4-FFF2-40B4-BE49-F238E27FC236}">
                  <a16:creationId xmlns:a16="http://schemas.microsoft.com/office/drawing/2014/main" id="{E49F2201-301B-4FA7-AC61-7F783FA94041}"/>
                </a:ext>
              </a:extLst>
            </p:cNvPr>
            <p:cNvSpPr/>
            <p:nvPr/>
          </p:nvSpPr>
          <p:spPr>
            <a:xfrm>
              <a:off x="718164" y="2074998"/>
              <a:ext cx="30303" cy="10223"/>
            </a:xfrm>
            <a:custGeom>
              <a:avLst/>
              <a:gdLst/>
              <a:ahLst/>
              <a:cxnLst/>
              <a:rect l="l" t="t" r="r" b="b"/>
              <a:pathLst>
                <a:path w="578" h="195" extrusionOk="0">
                  <a:moveTo>
                    <a:pt x="114" y="1"/>
                  </a:moveTo>
                  <a:cubicBezTo>
                    <a:pt x="30" y="1"/>
                    <a:pt x="0" y="136"/>
                    <a:pt x="93" y="161"/>
                  </a:cubicBezTo>
                  <a:cubicBezTo>
                    <a:pt x="175" y="184"/>
                    <a:pt x="254" y="195"/>
                    <a:pt x="335" y="195"/>
                  </a:cubicBezTo>
                  <a:cubicBezTo>
                    <a:pt x="382" y="195"/>
                    <a:pt x="430" y="191"/>
                    <a:pt x="479" y="184"/>
                  </a:cubicBezTo>
                  <a:cubicBezTo>
                    <a:pt x="578" y="171"/>
                    <a:pt x="542" y="27"/>
                    <a:pt x="448" y="27"/>
                  </a:cubicBezTo>
                  <a:cubicBezTo>
                    <a:pt x="444" y="27"/>
                    <a:pt x="440" y="27"/>
                    <a:pt x="435" y="28"/>
                  </a:cubicBezTo>
                  <a:cubicBezTo>
                    <a:pt x="402" y="32"/>
                    <a:pt x="370" y="34"/>
                    <a:pt x="338" y="34"/>
                  </a:cubicBezTo>
                  <a:cubicBezTo>
                    <a:pt x="270" y="34"/>
                    <a:pt x="204" y="25"/>
                    <a:pt x="136" y="4"/>
                  </a:cubicBezTo>
                  <a:cubicBezTo>
                    <a:pt x="128" y="2"/>
                    <a:pt x="121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1" name="Google Shape;1866;p87">
              <a:extLst>
                <a:ext uri="{FF2B5EF4-FFF2-40B4-BE49-F238E27FC236}">
                  <a16:creationId xmlns:a16="http://schemas.microsoft.com/office/drawing/2014/main" id="{28E6E936-A93A-4BF1-8837-E7CB7A079704}"/>
                </a:ext>
              </a:extLst>
            </p:cNvPr>
            <p:cNvSpPr/>
            <p:nvPr/>
          </p:nvSpPr>
          <p:spPr>
            <a:xfrm>
              <a:off x="753762" y="2089154"/>
              <a:ext cx="24012" cy="18192"/>
            </a:xfrm>
            <a:custGeom>
              <a:avLst/>
              <a:gdLst/>
              <a:ahLst/>
              <a:cxnLst/>
              <a:rect l="l" t="t" r="r" b="b"/>
              <a:pathLst>
                <a:path w="458" h="347" extrusionOk="0">
                  <a:moveTo>
                    <a:pt x="121" y="1"/>
                  </a:moveTo>
                  <a:cubicBezTo>
                    <a:pt x="57" y="1"/>
                    <a:pt x="0" y="84"/>
                    <a:pt x="60" y="141"/>
                  </a:cubicBezTo>
                  <a:cubicBezTo>
                    <a:pt x="136" y="210"/>
                    <a:pt x="216" y="277"/>
                    <a:pt x="303" y="333"/>
                  </a:cubicBezTo>
                  <a:cubicBezTo>
                    <a:pt x="317" y="342"/>
                    <a:pt x="332" y="346"/>
                    <a:pt x="345" y="346"/>
                  </a:cubicBezTo>
                  <a:cubicBezTo>
                    <a:pt x="414" y="346"/>
                    <a:pt x="458" y="241"/>
                    <a:pt x="386" y="193"/>
                  </a:cubicBezTo>
                  <a:cubicBezTo>
                    <a:pt x="309" y="144"/>
                    <a:pt x="239" y="87"/>
                    <a:pt x="176" y="24"/>
                  </a:cubicBezTo>
                  <a:cubicBezTo>
                    <a:pt x="159" y="7"/>
                    <a:pt x="140" y="1"/>
                    <a:pt x="12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2" name="Google Shape;1867;p87">
              <a:extLst>
                <a:ext uri="{FF2B5EF4-FFF2-40B4-BE49-F238E27FC236}">
                  <a16:creationId xmlns:a16="http://schemas.microsoft.com/office/drawing/2014/main" id="{B82A5797-327D-4079-AE5E-36A334E4E9D9}"/>
                </a:ext>
              </a:extLst>
            </p:cNvPr>
            <p:cNvSpPr/>
            <p:nvPr/>
          </p:nvSpPr>
          <p:spPr>
            <a:xfrm>
              <a:off x="780237" y="2120347"/>
              <a:ext cx="17982" cy="18087"/>
            </a:xfrm>
            <a:custGeom>
              <a:avLst/>
              <a:gdLst/>
              <a:ahLst/>
              <a:cxnLst/>
              <a:rect l="l" t="t" r="r" b="b"/>
              <a:pathLst>
                <a:path w="343" h="345" extrusionOk="0">
                  <a:moveTo>
                    <a:pt x="114" y="1"/>
                  </a:moveTo>
                  <a:cubicBezTo>
                    <a:pt x="57" y="1"/>
                    <a:pt x="1" y="58"/>
                    <a:pt x="40" y="121"/>
                  </a:cubicBezTo>
                  <a:cubicBezTo>
                    <a:pt x="80" y="181"/>
                    <a:pt x="123" y="244"/>
                    <a:pt x="163" y="308"/>
                  </a:cubicBezTo>
                  <a:cubicBezTo>
                    <a:pt x="181" y="334"/>
                    <a:pt x="205" y="345"/>
                    <a:pt x="230" y="345"/>
                  </a:cubicBezTo>
                  <a:cubicBezTo>
                    <a:pt x="287" y="345"/>
                    <a:pt x="343" y="287"/>
                    <a:pt x="303" y="224"/>
                  </a:cubicBezTo>
                  <a:cubicBezTo>
                    <a:pt x="263" y="165"/>
                    <a:pt x="220" y="101"/>
                    <a:pt x="180" y="38"/>
                  </a:cubicBezTo>
                  <a:cubicBezTo>
                    <a:pt x="163" y="11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3" name="Google Shape;1868;p87">
              <a:extLst>
                <a:ext uri="{FF2B5EF4-FFF2-40B4-BE49-F238E27FC236}">
                  <a16:creationId xmlns:a16="http://schemas.microsoft.com/office/drawing/2014/main" id="{2DD04E78-AB6E-4AD4-B464-BB9F743BB362}"/>
                </a:ext>
              </a:extLst>
            </p:cNvPr>
            <p:cNvSpPr/>
            <p:nvPr/>
          </p:nvSpPr>
          <p:spPr>
            <a:xfrm>
              <a:off x="791247" y="2158723"/>
              <a:ext cx="12792" cy="20027"/>
            </a:xfrm>
            <a:custGeom>
              <a:avLst/>
              <a:gdLst/>
              <a:ahLst/>
              <a:cxnLst/>
              <a:rect l="l" t="t" r="r" b="b"/>
              <a:pathLst>
                <a:path w="244" h="382" extrusionOk="0">
                  <a:moveTo>
                    <a:pt x="111" y="1"/>
                  </a:moveTo>
                  <a:cubicBezTo>
                    <a:pt x="55" y="1"/>
                    <a:pt x="0" y="59"/>
                    <a:pt x="37" y="121"/>
                  </a:cubicBezTo>
                  <a:cubicBezTo>
                    <a:pt x="70" y="181"/>
                    <a:pt x="80" y="238"/>
                    <a:pt x="73" y="304"/>
                  </a:cubicBezTo>
                  <a:cubicBezTo>
                    <a:pt x="68" y="356"/>
                    <a:pt x="107" y="382"/>
                    <a:pt x="148" y="382"/>
                  </a:cubicBezTo>
                  <a:cubicBezTo>
                    <a:pt x="188" y="382"/>
                    <a:pt x="231" y="356"/>
                    <a:pt x="236" y="304"/>
                  </a:cubicBezTo>
                  <a:cubicBezTo>
                    <a:pt x="243" y="208"/>
                    <a:pt x="223" y="121"/>
                    <a:pt x="176" y="41"/>
                  </a:cubicBezTo>
                  <a:cubicBezTo>
                    <a:pt x="160" y="13"/>
                    <a:pt x="135" y="1"/>
                    <a:pt x="11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4" name="Google Shape;1869;p87">
              <a:extLst>
                <a:ext uri="{FF2B5EF4-FFF2-40B4-BE49-F238E27FC236}">
                  <a16:creationId xmlns:a16="http://schemas.microsoft.com/office/drawing/2014/main" id="{323B1525-BBEB-499D-B869-CE0454EDB0D3}"/>
                </a:ext>
              </a:extLst>
            </p:cNvPr>
            <p:cNvSpPr/>
            <p:nvPr/>
          </p:nvSpPr>
          <p:spPr>
            <a:xfrm>
              <a:off x="792348" y="2201556"/>
              <a:ext cx="11848" cy="19083"/>
            </a:xfrm>
            <a:custGeom>
              <a:avLst/>
              <a:gdLst/>
              <a:ahLst/>
              <a:cxnLst/>
              <a:rect l="l" t="t" r="r" b="b"/>
              <a:pathLst>
                <a:path w="226" h="364" extrusionOk="0">
                  <a:moveTo>
                    <a:pt x="109" y="0"/>
                  </a:moveTo>
                  <a:cubicBezTo>
                    <a:pt x="56" y="0"/>
                    <a:pt x="1" y="59"/>
                    <a:pt x="32" y="123"/>
                  </a:cubicBezTo>
                  <a:cubicBezTo>
                    <a:pt x="55" y="180"/>
                    <a:pt x="59" y="230"/>
                    <a:pt x="52" y="286"/>
                  </a:cubicBezTo>
                  <a:cubicBezTo>
                    <a:pt x="45" y="338"/>
                    <a:pt x="83" y="364"/>
                    <a:pt x="124" y="364"/>
                  </a:cubicBezTo>
                  <a:cubicBezTo>
                    <a:pt x="165" y="364"/>
                    <a:pt x="209" y="338"/>
                    <a:pt x="215" y="286"/>
                  </a:cubicBezTo>
                  <a:cubicBezTo>
                    <a:pt x="226" y="200"/>
                    <a:pt x="209" y="123"/>
                    <a:pt x="172" y="43"/>
                  </a:cubicBezTo>
                  <a:cubicBezTo>
                    <a:pt x="157" y="13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5" name="Google Shape;1870;p87">
              <a:extLst>
                <a:ext uri="{FF2B5EF4-FFF2-40B4-BE49-F238E27FC236}">
                  <a16:creationId xmlns:a16="http://schemas.microsoft.com/office/drawing/2014/main" id="{E8DF362B-C169-48ED-BFB1-15EFAA087AA0}"/>
                </a:ext>
              </a:extLst>
            </p:cNvPr>
            <p:cNvSpPr/>
            <p:nvPr/>
          </p:nvSpPr>
          <p:spPr>
            <a:xfrm>
              <a:off x="787891" y="2243759"/>
              <a:ext cx="8598" cy="19922"/>
            </a:xfrm>
            <a:custGeom>
              <a:avLst/>
              <a:gdLst/>
              <a:ahLst/>
              <a:cxnLst/>
              <a:rect l="l" t="t" r="r" b="b"/>
              <a:pathLst>
                <a:path w="164" h="380" extrusionOk="0">
                  <a:moveTo>
                    <a:pt x="82" y="0"/>
                  </a:moveTo>
                  <a:cubicBezTo>
                    <a:pt x="41" y="0"/>
                    <a:pt x="1" y="27"/>
                    <a:pt x="1" y="80"/>
                  </a:cubicBezTo>
                  <a:lnTo>
                    <a:pt x="1" y="300"/>
                  </a:lnTo>
                  <a:cubicBezTo>
                    <a:pt x="1" y="353"/>
                    <a:pt x="41" y="380"/>
                    <a:pt x="82" y="380"/>
                  </a:cubicBezTo>
                  <a:cubicBezTo>
                    <a:pt x="123" y="380"/>
                    <a:pt x="164" y="353"/>
                    <a:pt x="164" y="300"/>
                  </a:cubicBezTo>
                  <a:lnTo>
                    <a:pt x="164" y="80"/>
                  </a:lnTo>
                  <a:cubicBezTo>
                    <a:pt x="164" y="27"/>
                    <a:pt x="123" y="0"/>
                    <a:pt x="82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6" name="Google Shape;1871;p87">
              <a:extLst>
                <a:ext uri="{FF2B5EF4-FFF2-40B4-BE49-F238E27FC236}">
                  <a16:creationId xmlns:a16="http://schemas.microsoft.com/office/drawing/2014/main" id="{B72AD0E7-CECB-402B-A534-B7131B608D75}"/>
                </a:ext>
              </a:extLst>
            </p:cNvPr>
            <p:cNvSpPr/>
            <p:nvPr/>
          </p:nvSpPr>
          <p:spPr>
            <a:xfrm>
              <a:off x="782754" y="2280405"/>
              <a:ext cx="11167" cy="20813"/>
            </a:xfrm>
            <a:custGeom>
              <a:avLst/>
              <a:gdLst/>
              <a:ahLst/>
              <a:cxnLst/>
              <a:rect l="l" t="t" r="r" b="b"/>
              <a:pathLst>
                <a:path w="213" h="397" extrusionOk="0">
                  <a:moveTo>
                    <a:pt x="131" y="0"/>
                  </a:moveTo>
                  <a:cubicBezTo>
                    <a:pt x="90" y="0"/>
                    <a:pt x="49" y="27"/>
                    <a:pt x="49" y="80"/>
                  </a:cubicBezTo>
                  <a:cubicBezTo>
                    <a:pt x="49" y="153"/>
                    <a:pt x="39" y="224"/>
                    <a:pt x="19" y="296"/>
                  </a:cubicBezTo>
                  <a:cubicBezTo>
                    <a:pt x="1" y="357"/>
                    <a:pt x="51" y="396"/>
                    <a:pt x="100" y="396"/>
                  </a:cubicBezTo>
                  <a:cubicBezTo>
                    <a:pt x="132" y="396"/>
                    <a:pt x="164" y="379"/>
                    <a:pt x="175" y="339"/>
                  </a:cubicBezTo>
                  <a:cubicBezTo>
                    <a:pt x="199" y="253"/>
                    <a:pt x="212" y="170"/>
                    <a:pt x="212" y="80"/>
                  </a:cubicBezTo>
                  <a:cubicBezTo>
                    <a:pt x="212" y="27"/>
                    <a:pt x="171" y="0"/>
                    <a:pt x="131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7" name="Google Shape;1872;p87">
              <a:extLst>
                <a:ext uri="{FF2B5EF4-FFF2-40B4-BE49-F238E27FC236}">
                  <a16:creationId xmlns:a16="http://schemas.microsoft.com/office/drawing/2014/main" id="{0738F520-BB95-4F2B-BF6D-6909AF357900}"/>
                </a:ext>
              </a:extLst>
            </p:cNvPr>
            <p:cNvSpPr/>
            <p:nvPr/>
          </p:nvSpPr>
          <p:spPr>
            <a:xfrm>
              <a:off x="740917" y="1907287"/>
              <a:ext cx="27314" cy="10643"/>
            </a:xfrm>
            <a:custGeom>
              <a:avLst/>
              <a:gdLst/>
              <a:ahLst/>
              <a:cxnLst/>
              <a:rect l="l" t="t" r="r" b="b"/>
              <a:pathLst>
                <a:path w="521" h="203" extrusionOk="0">
                  <a:moveTo>
                    <a:pt x="105" y="0"/>
                  </a:moveTo>
                  <a:cubicBezTo>
                    <a:pt x="25" y="0"/>
                    <a:pt x="1" y="131"/>
                    <a:pt x="88" y="161"/>
                  </a:cubicBezTo>
                  <a:cubicBezTo>
                    <a:pt x="180" y="189"/>
                    <a:pt x="269" y="203"/>
                    <a:pt x="362" y="203"/>
                  </a:cubicBezTo>
                  <a:cubicBezTo>
                    <a:pt x="380" y="203"/>
                    <a:pt x="399" y="202"/>
                    <a:pt x="417" y="201"/>
                  </a:cubicBezTo>
                  <a:cubicBezTo>
                    <a:pt x="518" y="195"/>
                    <a:pt x="520" y="38"/>
                    <a:pt x="423" y="38"/>
                  </a:cubicBezTo>
                  <a:cubicBezTo>
                    <a:pt x="421" y="38"/>
                    <a:pt x="419" y="38"/>
                    <a:pt x="417" y="38"/>
                  </a:cubicBezTo>
                  <a:cubicBezTo>
                    <a:pt x="398" y="40"/>
                    <a:pt x="379" y="40"/>
                    <a:pt x="360" y="40"/>
                  </a:cubicBezTo>
                  <a:cubicBezTo>
                    <a:pt x="283" y="40"/>
                    <a:pt x="209" y="29"/>
                    <a:pt x="131" y="5"/>
                  </a:cubicBezTo>
                  <a:cubicBezTo>
                    <a:pt x="122" y="2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8" name="Google Shape;1873;p87">
              <a:extLst>
                <a:ext uri="{FF2B5EF4-FFF2-40B4-BE49-F238E27FC236}">
                  <a16:creationId xmlns:a16="http://schemas.microsoft.com/office/drawing/2014/main" id="{140D5B1C-DDCF-4D2A-9F65-AE99D939DC19}"/>
                </a:ext>
              </a:extLst>
            </p:cNvPr>
            <p:cNvSpPr/>
            <p:nvPr/>
          </p:nvSpPr>
          <p:spPr>
            <a:xfrm>
              <a:off x="779765" y="1912844"/>
              <a:ext cx="35074" cy="10433"/>
            </a:xfrm>
            <a:custGeom>
              <a:avLst/>
              <a:gdLst/>
              <a:ahLst/>
              <a:cxnLst/>
              <a:rect l="l" t="t" r="r" b="b"/>
              <a:pathLst>
                <a:path w="669" h="199" extrusionOk="0">
                  <a:moveTo>
                    <a:pt x="125" y="1"/>
                  </a:moveTo>
                  <a:cubicBezTo>
                    <a:pt x="35" y="1"/>
                    <a:pt x="1" y="142"/>
                    <a:pt x="99" y="158"/>
                  </a:cubicBezTo>
                  <a:cubicBezTo>
                    <a:pt x="252" y="185"/>
                    <a:pt x="406" y="198"/>
                    <a:pt x="562" y="198"/>
                  </a:cubicBezTo>
                  <a:cubicBezTo>
                    <a:pt x="665" y="198"/>
                    <a:pt x="668" y="35"/>
                    <a:pt x="562" y="35"/>
                  </a:cubicBezTo>
                  <a:cubicBezTo>
                    <a:pt x="422" y="35"/>
                    <a:pt x="279" y="26"/>
                    <a:pt x="139" y="2"/>
                  </a:cubicBezTo>
                  <a:cubicBezTo>
                    <a:pt x="134" y="1"/>
                    <a:pt x="129" y="1"/>
                    <a:pt x="125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69" name="Google Shape;1874;p87">
              <a:extLst>
                <a:ext uri="{FF2B5EF4-FFF2-40B4-BE49-F238E27FC236}">
                  <a16:creationId xmlns:a16="http://schemas.microsoft.com/office/drawing/2014/main" id="{CDFD2EB8-885A-4847-999F-2DCD2509FD92}"/>
                </a:ext>
              </a:extLst>
            </p:cNvPr>
            <p:cNvSpPr/>
            <p:nvPr/>
          </p:nvSpPr>
          <p:spPr>
            <a:xfrm>
              <a:off x="851327" y="1912896"/>
              <a:ext cx="27681" cy="10590"/>
            </a:xfrm>
            <a:custGeom>
              <a:avLst/>
              <a:gdLst/>
              <a:ahLst/>
              <a:cxnLst/>
              <a:rect l="l" t="t" r="r" b="b"/>
              <a:pathLst>
                <a:path w="528" h="202" extrusionOk="0">
                  <a:moveTo>
                    <a:pt x="397" y="0"/>
                  </a:moveTo>
                  <a:cubicBezTo>
                    <a:pt x="393" y="0"/>
                    <a:pt x="389" y="0"/>
                    <a:pt x="385" y="1"/>
                  </a:cubicBezTo>
                  <a:cubicBezTo>
                    <a:pt x="288" y="14"/>
                    <a:pt x="192" y="28"/>
                    <a:pt x="99" y="45"/>
                  </a:cubicBezTo>
                  <a:cubicBezTo>
                    <a:pt x="0" y="57"/>
                    <a:pt x="36" y="201"/>
                    <a:pt x="127" y="201"/>
                  </a:cubicBezTo>
                  <a:cubicBezTo>
                    <a:pt x="131" y="201"/>
                    <a:pt x="135" y="201"/>
                    <a:pt x="139" y="200"/>
                  </a:cubicBezTo>
                  <a:cubicBezTo>
                    <a:pt x="236" y="184"/>
                    <a:pt x="331" y="171"/>
                    <a:pt x="428" y="157"/>
                  </a:cubicBezTo>
                  <a:cubicBezTo>
                    <a:pt x="527" y="145"/>
                    <a:pt x="491" y="0"/>
                    <a:pt x="397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0" name="Google Shape;1875;p87">
              <a:extLst>
                <a:ext uri="{FF2B5EF4-FFF2-40B4-BE49-F238E27FC236}">
                  <a16:creationId xmlns:a16="http://schemas.microsoft.com/office/drawing/2014/main" id="{8528CEE1-906E-4F72-A5B2-786662217D7E}"/>
                </a:ext>
              </a:extLst>
            </p:cNvPr>
            <p:cNvSpPr/>
            <p:nvPr/>
          </p:nvSpPr>
          <p:spPr>
            <a:xfrm>
              <a:off x="902967" y="1904403"/>
              <a:ext cx="22596" cy="13788"/>
            </a:xfrm>
            <a:custGeom>
              <a:avLst/>
              <a:gdLst/>
              <a:ahLst/>
              <a:cxnLst/>
              <a:rect l="l" t="t" r="r" b="b"/>
              <a:pathLst>
                <a:path w="431" h="263" extrusionOk="0">
                  <a:moveTo>
                    <a:pt x="332" y="1"/>
                  </a:moveTo>
                  <a:cubicBezTo>
                    <a:pt x="322" y="1"/>
                    <a:pt x="312" y="3"/>
                    <a:pt x="302" y="7"/>
                  </a:cubicBezTo>
                  <a:cubicBezTo>
                    <a:pt x="229" y="40"/>
                    <a:pt x="156" y="70"/>
                    <a:pt x="85" y="100"/>
                  </a:cubicBezTo>
                  <a:cubicBezTo>
                    <a:pt x="0" y="135"/>
                    <a:pt x="22" y="263"/>
                    <a:pt x="95" y="263"/>
                  </a:cubicBezTo>
                  <a:cubicBezTo>
                    <a:pt x="105" y="263"/>
                    <a:pt x="115" y="261"/>
                    <a:pt x="125" y="256"/>
                  </a:cubicBezTo>
                  <a:cubicBezTo>
                    <a:pt x="199" y="227"/>
                    <a:pt x="272" y="193"/>
                    <a:pt x="345" y="163"/>
                  </a:cubicBezTo>
                  <a:cubicBezTo>
                    <a:pt x="431" y="131"/>
                    <a:pt x="406" y="1"/>
                    <a:pt x="332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1" name="Google Shape;1876;p87">
              <a:extLst>
                <a:ext uri="{FF2B5EF4-FFF2-40B4-BE49-F238E27FC236}">
                  <a16:creationId xmlns:a16="http://schemas.microsoft.com/office/drawing/2014/main" id="{4858EE79-A564-4A41-B7E9-8BD4DA617CCA}"/>
                </a:ext>
              </a:extLst>
            </p:cNvPr>
            <p:cNvSpPr/>
            <p:nvPr/>
          </p:nvSpPr>
          <p:spPr>
            <a:xfrm>
              <a:off x="760210" y="1875307"/>
              <a:ext cx="23854" cy="15780"/>
            </a:xfrm>
            <a:custGeom>
              <a:avLst/>
              <a:gdLst/>
              <a:ahLst/>
              <a:cxnLst/>
              <a:rect l="l" t="t" r="r" b="b"/>
              <a:pathLst>
                <a:path w="455" h="301" extrusionOk="0">
                  <a:moveTo>
                    <a:pt x="339" y="0"/>
                  </a:moveTo>
                  <a:cubicBezTo>
                    <a:pt x="326" y="0"/>
                    <a:pt x="313" y="4"/>
                    <a:pt x="299" y="12"/>
                  </a:cubicBezTo>
                  <a:cubicBezTo>
                    <a:pt x="223" y="59"/>
                    <a:pt x="149" y="103"/>
                    <a:pt x="77" y="149"/>
                  </a:cubicBezTo>
                  <a:cubicBezTo>
                    <a:pt x="0" y="194"/>
                    <a:pt x="48" y="301"/>
                    <a:pt x="117" y="301"/>
                  </a:cubicBezTo>
                  <a:cubicBezTo>
                    <a:pt x="129" y="301"/>
                    <a:pt x="143" y="297"/>
                    <a:pt x="156" y="289"/>
                  </a:cubicBezTo>
                  <a:cubicBezTo>
                    <a:pt x="232" y="243"/>
                    <a:pt x="306" y="199"/>
                    <a:pt x="379" y="152"/>
                  </a:cubicBezTo>
                  <a:cubicBezTo>
                    <a:pt x="455" y="107"/>
                    <a:pt x="407" y="0"/>
                    <a:pt x="33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2" name="Google Shape;1877;p87">
              <a:extLst>
                <a:ext uri="{FF2B5EF4-FFF2-40B4-BE49-F238E27FC236}">
                  <a16:creationId xmlns:a16="http://schemas.microsoft.com/office/drawing/2014/main" id="{0DC54E7F-5E52-410C-9031-F0555CE0B30E}"/>
                </a:ext>
              </a:extLst>
            </p:cNvPr>
            <p:cNvSpPr/>
            <p:nvPr/>
          </p:nvSpPr>
          <p:spPr>
            <a:xfrm>
              <a:off x="793186" y="1850771"/>
              <a:ext cx="29936" cy="16147"/>
            </a:xfrm>
            <a:custGeom>
              <a:avLst/>
              <a:gdLst/>
              <a:ahLst/>
              <a:cxnLst/>
              <a:rect l="l" t="t" r="r" b="b"/>
              <a:pathLst>
                <a:path w="571" h="308" extrusionOk="0">
                  <a:moveTo>
                    <a:pt x="460" y="1"/>
                  </a:moveTo>
                  <a:cubicBezTo>
                    <a:pt x="452" y="1"/>
                    <a:pt x="444" y="2"/>
                    <a:pt x="436" y="4"/>
                  </a:cubicBezTo>
                  <a:cubicBezTo>
                    <a:pt x="313" y="48"/>
                    <a:pt x="193" y="98"/>
                    <a:pt x="79" y="158"/>
                  </a:cubicBezTo>
                  <a:cubicBezTo>
                    <a:pt x="0" y="200"/>
                    <a:pt x="49" y="308"/>
                    <a:pt x="121" y="308"/>
                  </a:cubicBezTo>
                  <a:cubicBezTo>
                    <a:pt x="133" y="308"/>
                    <a:pt x="146" y="305"/>
                    <a:pt x="159" y="298"/>
                  </a:cubicBezTo>
                  <a:cubicBezTo>
                    <a:pt x="262" y="244"/>
                    <a:pt x="369" y="198"/>
                    <a:pt x="479" y="161"/>
                  </a:cubicBezTo>
                  <a:cubicBezTo>
                    <a:pt x="570" y="134"/>
                    <a:pt x="542" y="1"/>
                    <a:pt x="460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3" name="Google Shape;1878;p87">
              <a:extLst>
                <a:ext uri="{FF2B5EF4-FFF2-40B4-BE49-F238E27FC236}">
                  <a16:creationId xmlns:a16="http://schemas.microsoft.com/office/drawing/2014/main" id="{6B8D3E97-58FE-43F7-B7DF-E257DAAC5726}"/>
                </a:ext>
              </a:extLst>
            </p:cNvPr>
            <p:cNvSpPr/>
            <p:nvPr/>
          </p:nvSpPr>
          <p:spPr>
            <a:xfrm>
              <a:off x="836700" y="1828805"/>
              <a:ext cx="33501" cy="17248"/>
            </a:xfrm>
            <a:custGeom>
              <a:avLst/>
              <a:gdLst/>
              <a:ahLst/>
              <a:cxnLst/>
              <a:rect l="l" t="t" r="r" b="b"/>
              <a:pathLst>
                <a:path w="639" h="329" extrusionOk="0">
                  <a:moveTo>
                    <a:pt x="508" y="0"/>
                  </a:moveTo>
                  <a:cubicBezTo>
                    <a:pt x="497" y="0"/>
                    <a:pt x="486" y="2"/>
                    <a:pt x="475" y="7"/>
                  </a:cubicBezTo>
                  <a:cubicBezTo>
                    <a:pt x="344" y="67"/>
                    <a:pt x="211" y="124"/>
                    <a:pt x="82" y="181"/>
                  </a:cubicBezTo>
                  <a:cubicBezTo>
                    <a:pt x="0" y="218"/>
                    <a:pt x="50" y="329"/>
                    <a:pt x="128" y="329"/>
                  </a:cubicBezTo>
                  <a:cubicBezTo>
                    <a:pt x="140" y="329"/>
                    <a:pt x="152" y="326"/>
                    <a:pt x="165" y="320"/>
                  </a:cubicBezTo>
                  <a:cubicBezTo>
                    <a:pt x="295" y="264"/>
                    <a:pt x="424" y="207"/>
                    <a:pt x="555" y="147"/>
                  </a:cubicBezTo>
                  <a:cubicBezTo>
                    <a:pt x="639" y="112"/>
                    <a:pt x="585" y="0"/>
                    <a:pt x="508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4" name="Google Shape;1879;p87">
              <a:extLst>
                <a:ext uri="{FF2B5EF4-FFF2-40B4-BE49-F238E27FC236}">
                  <a16:creationId xmlns:a16="http://schemas.microsoft.com/office/drawing/2014/main" id="{2D08D69D-6546-469E-BA40-D06E62717697}"/>
                </a:ext>
              </a:extLst>
            </p:cNvPr>
            <p:cNvSpPr/>
            <p:nvPr/>
          </p:nvSpPr>
          <p:spPr>
            <a:xfrm>
              <a:off x="887973" y="1810508"/>
              <a:ext cx="35283" cy="15780"/>
            </a:xfrm>
            <a:custGeom>
              <a:avLst/>
              <a:gdLst/>
              <a:ahLst/>
              <a:cxnLst/>
              <a:rect l="l" t="t" r="r" b="b"/>
              <a:pathLst>
                <a:path w="673" h="301" extrusionOk="0">
                  <a:moveTo>
                    <a:pt x="563" y="0"/>
                  </a:moveTo>
                  <a:cubicBezTo>
                    <a:pt x="555" y="0"/>
                    <a:pt x="547" y="1"/>
                    <a:pt x="538" y="4"/>
                  </a:cubicBezTo>
                  <a:cubicBezTo>
                    <a:pt x="388" y="47"/>
                    <a:pt x="242" y="93"/>
                    <a:pt x="92" y="141"/>
                  </a:cubicBezTo>
                  <a:cubicBezTo>
                    <a:pt x="1" y="168"/>
                    <a:pt x="29" y="300"/>
                    <a:pt x="111" y="300"/>
                  </a:cubicBezTo>
                  <a:cubicBezTo>
                    <a:pt x="119" y="300"/>
                    <a:pt x="127" y="299"/>
                    <a:pt x="136" y="296"/>
                  </a:cubicBezTo>
                  <a:cubicBezTo>
                    <a:pt x="285" y="250"/>
                    <a:pt x="431" y="204"/>
                    <a:pt x="581" y="161"/>
                  </a:cubicBezTo>
                  <a:cubicBezTo>
                    <a:pt x="672" y="133"/>
                    <a:pt x="645" y="0"/>
                    <a:pt x="56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5" name="Google Shape;1880;p87">
              <a:extLst>
                <a:ext uri="{FF2B5EF4-FFF2-40B4-BE49-F238E27FC236}">
                  <a16:creationId xmlns:a16="http://schemas.microsoft.com/office/drawing/2014/main" id="{BB441224-D0A8-4875-BC25-DDF54E781EB6}"/>
                </a:ext>
              </a:extLst>
            </p:cNvPr>
            <p:cNvSpPr/>
            <p:nvPr/>
          </p:nvSpPr>
          <p:spPr>
            <a:xfrm>
              <a:off x="941448" y="1804584"/>
              <a:ext cx="27996" cy="9647"/>
            </a:xfrm>
            <a:custGeom>
              <a:avLst/>
              <a:gdLst/>
              <a:ahLst/>
              <a:cxnLst/>
              <a:rect l="l" t="t" r="r" b="b"/>
              <a:pathLst>
                <a:path w="534" h="184" extrusionOk="0">
                  <a:moveTo>
                    <a:pt x="433" y="0"/>
                  </a:moveTo>
                  <a:cubicBezTo>
                    <a:pt x="431" y="0"/>
                    <a:pt x="429" y="0"/>
                    <a:pt x="426" y="0"/>
                  </a:cubicBezTo>
                  <a:cubicBezTo>
                    <a:pt x="320" y="7"/>
                    <a:pt x="214" y="17"/>
                    <a:pt x="104" y="24"/>
                  </a:cubicBezTo>
                  <a:cubicBezTo>
                    <a:pt x="4" y="30"/>
                    <a:pt x="1" y="184"/>
                    <a:pt x="95" y="184"/>
                  </a:cubicBezTo>
                  <a:cubicBezTo>
                    <a:pt x="98" y="184"/>
                    <a:pt x="101" y="184"/>
                    <a:pt x="104" y="183"/>
                  </a:cubicBezTo>
                  <a:cubicBezTo>
                    <a:pt x="214" y="177"/>
                    <a:pt x="320" y="170"/>
                    <a:pt x="426" y="163"/>
                  </a:cubicBezTo>
                  <a:cubicBezTo>
                    <a:pt x="528" y="157"/>
                    <a:pt x="533" y="0"/>
                    <a:pt x="43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6" name="Google Shape;1881;p87">
              <a:extLst>
                <a:ext uri="{FF2B5EF4-FFF2-40B4-BE49-F238E27FC236}">
                  <a16:creationId xmlns:a16="http://schemas.microsoft.com/office/drawing/2014/main" id="{67941BC4-F6A4-4F81-B177-4857198F3E1D}"/>
                </a:ext>
              </a:extLst>
            </p:cNvPr>
            <p:cNvSpPr/>
            <p:nvPr/>
          </p:nvSpPr>
          <p:spPr>
            <a:xfrm>
              <a:off x="1015474" y="1556607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96" y="1"/>
                  </a:moveTo>
                  <a:cubicBezTo>
                    <a:pt x="53" y="1"/>
                    <a:pt x="13" y="27"/>
                    <a:pt x="7" y="81"/>
                  </a:cubicBezTo>
                  <a:cubicBezTo>
                    <a:pt x="0" y="191"/>
                    <a:pt x="10" y="300"/>
                    <a:pt x="36" y="411"/>
                  </a:cubicBezTo>
                  <a:cubicBezTo>
                    <a:pt x="43" y="451"/>
                    <a:pt x="76" y="467"/>
                    <a:pt x="106" y="467"/>
                  </a:cubicBezTo>
                  <a:cubicBezTo>
                    <a:pt x="156" y="467"/>
                    <a:pt x="206" y="427"/>
                    <a:pt x="189" y="367"/>
                  </a:cubicBezTo>
                  <a:cubicBezTo>
                    <a:pt x="169" y="271"/>
                    <a:pt x="163" y="177"/>
                    <a:pt x="169" y="81"/>
                  </a:cubicBezTo>
                  <a:cubicBezTo>
                    <a:pt x="173" y="27"/>
                    <a:pt x="136" y="1"/>
                    <a:pt x="9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7" name="Google Shape;1882;p87">
              <a:extLst>
                <a:ext uri="{FF2B5EF4-FFF2-40B4-BE49-F238E27FC236}">
                  <a16:creationId xmlns:a16="http://schemas.microsoft.com/office/drawing/2014/main" id="{1DC0F157-C962-46ED-BEE1-C07D33E0B429}"/>
                </a:ext>
              </a:extLst>
            </p:cNvPr>
            <p:cNvSpPr/>
            <p:nvPr/>
          </p:nvSpPr>
          <p:spPr>
            <a:xfrm>
              <a:off x="1035343" y="1432042"/>
              <a:ext cx="11010" cy="23068"/>
            </a:xfrm>
            <a:custGeom>
              <a:avLst/>
              <a:gdLst/>
              <a:ahLst/>
              <a:cxnLst/>
              <a:rect l="l" t="t" r="r" b="b"/>
              <a:pathLst>
                <a:path w="210" h="440" extrusionOk="0">
                  <a:moveTo>
                    <a:pt x="107" y="1"/>
                  </a:moveTo>
                  <a:cubicBezTo>
                    <a:pt x="67" y="1"/>
                    <a:pt x="30" y="27"/>
                    <a:pt x="36" y="77"/>
                  </a:cubicBezTo>
                  <a:cubicBezTo>
                    <a:pt x="47" y="167"/>
                    <a:pt x="40" y="251"/>
                    <a:pt x="17" y="337"/>
                  </a:cubicBezTo>
                  <a:cubicBezTo>
                    <a:pt x="1" y="400"/>
                    <a:pt x="50" y="440"/>
                    <a:pt x="100" y="440"/>
                  </a:cubicBezTo>
                  <a:cubicBezTo>
                    <a:pt x="133" y="440"/>
                    <a:pt x="163" y="420"/>
                    <a:pt x="173" y="380"/>
                  </a:cubicBezTo>
                  <a:cubicBezTo>
                    <a:pt x="200" y="280"/>
                    <a:pt x="210" y="180"/>
                    <a:pt x="196" y="77"/>
                  </a:cubicBezTo>
                  <a:cubicBezTo>
                    <a:pt x="193" y="27"/>
                    <a:pt x="150" y="1"/>
                    <a:pt x="107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8" name="Google Shape;1883;p87">
              <a:extLst>
                <a:ext uri="{FF2B5EF4-FFF2-40B4-BE49-F238E27FC236}">
                  <a16:creationId xmlns:a16="http://schemas.microsoft.com/office/drawing/2014/main" id="{24DE2F94-CC88-43E4-BF0A-57DE51BF7926}"/>
                </a:ext>
              </a:extLst>
            </p:cNvPr>
            <p:cNvSpPr/>
            <p:nvPr/>
          </p:nvSpPr>
          <p:spPr>
            <a:xfrm>
              <a:off x="1048083" y="1440064"/>
              <a:ext cx="8441" cy="22963"/>
            </a:xfrm>
            <a:custGeom>
              <a:avLst/>
              <a:gdLst/>
              <a:ahLst/>
              <a:cxnLst/>
              <a:rect l="l" t="t" r="r" b="b"/>
              <a:pathLst>
                <a:path w="161" h="438" extrusionOk="0">
                  <a:moveTo>
                    <a:pt x="80" y="1"/>
                  </a:moveTo>
                  <a:cubicBezTo>
                    <a:pt x="40" y="1"/>
                    <a:pt x="0" y="27"/>
                    <a:pt x="0" y="78"/>
                  </a:cubicBezTo>
                  <a:lnTo>
                    <a:pt x="0" y="360"/>
                  </a:lnTo>
                  <a:cubicBezTo>
                    <a:pt x="0" y="410"/>
                    <a:pt x="40" y="437"/>
                    <a:pt x="80" y="437"/>
                  </a:cubicBezTo>
                  <a:cubicBezTo>
                    <a:pt x="120" y="437"/>
                    <a:pt x="160" y="410"/>
                    <a:pt x="160" y="360"/>
                  </a:cubicBezTo>
                  <a:lnTo>
                    <a:pt x="160" y="78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79" name="Google Shape;1884;p87">
              <a:extLst>
                <a:ext uri="{FF2B5EF4-FFF2-40B4-BE49-F238E27FC236}">
                  <a16:creationId xmlns:a16="http://schemas.microsoft.com/office/drawing/2014/main" id="{DFA75C65-0E7D-4D58-B4F7-96155AB923E7}"/>
                </a:ext>
              </a:extLst>
            </p:cNvPr>
            <p:cNvSpPr/>
            <p:nvPr/>
          </p:nvSpPr>
          <p:spPr>
            <a:xfrm>
              <a:off x="1302822" y="1332590"/>
              <a:ext cx="10328" cy="28468"/>
            </a:xfrm>
            <a:custGeom>
              <a:avLst/>
              <a:gdLst/>
              <a:ahLst/>
              <a:cxnLst/>
              <a:rect l="l" t="t" r="r" b="b"/>
              <a:pathLst>
                <a:path w="197" h="543" extrusionOk="0">
                  <a:moveTo>
                    <a:pt x="100" y="1"/>
                  </a:moveTo>
                  <a:cubicBezTo>
                    <a:pt x="54" y="1"/>
                    <a:pt x="0" y="40"/>
                    <a:pt x="11" y="100"/>
                  </a:cubicBezTo>
                  <a:cubicBezTo>
                    <a:pt x="31" y="223"/>
                    <a:pt x="34" y="343"/>
                    <a:pt x="23" y="466"/>
                  </a:cubicBezTo>
                  <a:cubicBezTo>
                    <a:pt x="17" y="517"/>
                    <a:pt x="57" y="543"/>
                    <a:pt x="97" y="543"/>
                  </a:cubicBezTo>
                  <a:cubicBezTo>
                    <a:pt x="137" y="543"/>
                    <a:pt x="180" y="517"/>
                    <a:pt x="183" y="466"/>
                  </a:cubicBezTo>
                  <a:cubicBezTo>
                    <a:pt x="197" y="326"/>
                    <a:pt x="190" y="194"/>
                    <a:pt x="166" y="60"/>
                  </a:cubicBezTo>
                  <a:cubicBezTo>
                    <a:pt x="160" y="17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0" name="Google Shape;1885;p87">
              <a:extLst>
                <a:ext uri="{FF2B5EF4-FFF2-40B4-BE49-F238E27FC236}">
                  <a16:creationId xmlns:a16="http://schemas.microsoft.com/office/drawing/2014/main" id="{F0082A89-CC58-499C-8C66-439740BA9230}"/>
                </a:ext>
              </a:extLst>
            </p:cNvPr>
            <p:cNvSpPr/>
            <p:nvPr/>
          </p:nvSpPr>
          <p:spPr>
            <a:xfrm>
              <a:off x="1322377" y="1355605"/>
              <a:ext cx="10852" cy="25742"/>
            </a:xfrm>
            <a:custGeom>
              <a:avLst/>
              <a:gdLst/>
              <a:ahLst/>
              <a:cxnLst/>
              <a:rect l="l" t="t" r="r" b="b"/>
              <a:pathLst>
                <a:path w="207" h="491" extrusionOk="0">
                  <a:moveTo>
                    <a:pt x="100" y="1"/>
                  </a:moveTo>
                  <a:cubicBezTo>
                    <a:pt x="60" y="1"/>
                    <a:pt x="17" y="27"/>
                    <a:pt x="13" y="78"/>
                  </a:cubicBezTo>
                  <a:cubicBezTo>
                    <a:pt x="0" y="197"/>
                    <a:pt x="10" y="314"/>
                    <a:pt x="37" y="434"/>
                  </a:cubicBezTo>
                  <a:cubicBezTo>
                    <a:pt x="47" y="474"/>
                    <a:pt x="77" y="490"/>
                    <a:pt x="107" y="490"/>
                  </a:cubicBezTo>
                  <a:cubicBezTo>
                    <a:pt x="157" y="490"/>
                    <a:pt x="206" y="451"/>
                    <a:pt x="193" y="391"/>
                  </a:cubicBezTo>
                  <a:cubicBezTo>
                    <a:pt x="166" y="287"/>
                    <a:pt x="163" y="184"/>
                    <a:pt x="173" y="78"/>
                  </a:cubicBezTo>
                  <a:cubicBezTo>
                    <a:pt x="180" y="27"/>
                    <a:pt x="143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1" name="Google Shape;1886;p87">
              <a:extLst>
                <a:ext uri="{FF2B5EF4-FFF2-40B4-BE49-F238E27FC236}">
                  <a16:creationId xmlns:a16="http://schemas.microsoft.com/office/drawing/2014/main" id="{A53925C5-BCAF-4973-87E9-0F22EA544887}"/>
                </a:ext>
              </a:extLst>
            </p:cNvPr>
            <p:cNvSpPr/>
            <p:nvPr/>
          </p:nvSpPr>
          <p:spPr>
            <a:xfrm>
              <a:off x="1187484" y="1779262"/>
              <a:ext cx="8598" cy="27105"/>
            </a:xfrm>
            <a:custGeom>
              <a:avLst/>
              <a:gdLst/>
              <a:ahLst/>
              <a:cxnLst/>
              <a:rect l="l" t="t" r="r" b="b"/>
              <a:pathLst>
                <a:path w="164" h="517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37"/>
                  </a:lnTo>
                  <a:cubicBezTo>
                    <a:pt x="0" y="490"/>
                    <a:pt x="40" y="517"/>
                    <a:pt x="80" y="517"/>
                  </a:cubicBezTo>
                  <a:cubicBezTo>
                    <a:pt x="120" y="517"/>
                    <a:pt x="163" y="490"/>
                    <a:pt x="163" y="437"/>
                  </a:cubicBezTo>
                  <a:lnTo>
                    <a:pt x="163" y="81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2" name="Google Shape;1887;p87">
              <a:extLst>
                <a:ext uri="{FF2B5EF4-FFF2-40B4-BE49-F238E27FC236}">
                  <a16:creationId xmlns:a16="http://schemas.microsoft.com/office/drawing/2014/main" id="{A4C055EE-164B-4E67-9B94-E390DC0A8060}"/>
                </a:ext>
              </a:extLst>
            </p:cNvPr>
            <p:cNvSpPr/>
            <p:nvPr/>
          </p:nvSpPr>
          <p:spPr>
            <a:xfrm>
              <a:off x="1200906" y="1753783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0"/>
                  </a:moveTo>
                  <a:cubicBezTo>
                    <a:pt x="41" y="0"/>
                    <a:pt x="1" y="28"/>
                    <a:pt x="1" y="80"/>
                  </a:cubicBezTo>
                  <a:lnTo>
                    <a:pt x="1" y="334"/>
                  </a:lnTo>
                  <a:cubicBezTo>
                    <a:pt x="1" y="387"/>
                    <a:pt x="41" y="413"/>
                    <a:pt x="81" y="413"/>
                  </a:cubicBezTo>
                  <a:cubicBezTo>
                    <a:pt x="121" y="413"/>
                    <a:pt x="161" y="387"/>
                    <a:pt x="161" y="334"/>
                  </a:cubicBezTo>
                  <a:lnTo>
                    <a:pt x="161" y="80"/>
                  </a:lnTo>
                  <a:cubicBezTo>
                    <a:pt x="161" y="28"/>
                    <a:pt x="121" y="0"/>
                    <a:pt x="8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3" name="Google Shape;1888;p87">
              <a:extLst>
                <a:ext uri="{FF2B5EF4-FFF2-40B4-BE49-F238E27FC236}">
                  <a16:creationId xmlns:a16="http://schemas.microsoft.com/office/drawing/2014/main" id="{C8866756-A7D4-4F94-ABBF-9BC7DD6E39B0}"/>
                </a:ext>
              </a:extLst>
            </p:cNvPr>
            <p:cNvSpPr/>
            <p:nvPr/>
          </p:nvSpPr>
          <p:spPr>
            <a:xfrm>
              <a:off x="1237709" y="1776483"/>
              <a:ext cx="12111" cy="27262"/>
            </a:xfrm>
            <a:custGeom>
              <a:avLst/>
              <a:gdLst/>
              <a:ahLst/>
              <a:cxnLst/>
              <a:rect l="l" t="t" r="r" b="b"/>
              <a:pathLst>
                <a:path w="231" h="520" extrusionOk="0">
                  <a:moveTo>
                    <a:pt x="101" y="0"/>
                  </a:moveTo>
                  <a:cubicBezTo>
                    <a:pt x="54" y="0"/>
                    <a:pt x="1" y="40"/>
                    <a:pt x="11" y="103"/>
                  </a:cubicBezTo>
                  <a:cubicBezTo>
                    <a:pt x="27" y="223"/>
                    <a:pt x="47" y="343"/>
                    <a:pt x="64" y="460"/>
                  </a:cubicBezTo>
                  <a:cubicBezTo>
                    <a:pt x="70" y="503"/>
                    <a:pt x="101" y="520"/>
                    <a:pt x="130" y="520"/>
                  </a:cubicBezTo>
                  <a:cubicBezTo>
                    <a:pt x="177" y="520"/>
                    <a:pt x="230" y="480"/>
                    <a:pt x="221" y="417"/>
                  </a:cubicBezTo>
                  <a:cubicBezTo>
                    <a:pt x="204" y="300"/>
                    <a:pt x="184" y="180"/>
                    <a:pt x="167" y="60"/>
                  </a:cubicBezTo>
                  <a:cubicBezTo>
                    <a:pt x="161" y="20"/>
                    <a:pt x="130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4" name="Google Shape;1889;p87">
              <a:extLst>
                <a:ext uri="{FF2B5EF4-FFF2-40B4-BE49-F238E27FC236}">
                  <a16:creationId xmlns:a16="http://schemas.microsoft.com/office/drawing/2014/main" id="{9D01510F-77C9-40C8-86A4-B45D07F19C47}"/>
                </a:ext>
              </a:extLst>
            </p:cNvPr>
            <p:cNvSpPr/>
            <p:nvPr/>
          </p:nvSpPr>
          <p:spPr>
            <a:xfrm>
              <a:off x="1490194" y="1706861"/>
              <a:ext cx="13316" cy="28520"/>
            </a:xfrm>
            <a:custGeom>
              <a:avLst/>
              <a:gdLst/>
              <a:ahLst/>
              <a:cxnLst/>
              <a:rect l="l" t="t" r="r" b="b"/>
              <a:pathLst>
                <a:path w="254" h="544" extrusionOk="0">
                  <a:moveTo>
                    <a:pt x="94" y="1"/>
                  </a:moveTo>
                  <a:cubicBezTo>
                    <a:pt x="54" y="1"/>
                    <a:pt x="14" y="27"/>
                    <a:pt x="11" y="81"/>
                  </a:cubicBezTo>
                  <a:cubicBezTo>
                    <a:pt x="1" y="221"/>
                    <a:pt x="24" y="356"/>
                    <a:pt x="74" y="490"/>
                  </a:cubicBezTo>
                  <a:cubicBezTo>
                    <a:pt x="87" y="526"/>
                    <a:pt x="121" y="543"/>
                    <a:pt x="154" y="543"/>
                  </a:cubicBezTo>
                  <a:cubicBezTo>
                    <a:pt x="204" y="543"/>
                    <a:pt x="254" y="506"/>
                    <a:pt x="231" y="447"/>
                  </a:cubicBezTo>
                  <a:cubicBezTo>
                    <a:pt x="184" y="327"/>
                    <a:pt x="164" y="207"/>
                    <a:pt x="171" y="81"/>
                  </a:cubicBezTo>
                  <a:cubicBezTo>
                    <a:pt x="174" y="27"/>
                    <a:pt x="134" y="1"/>
                    <a:pt x="9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5" name="Google Shape;1890;p87">
              <a:extLst>
                <a:ext uri="{FF2B5EF4-FFF2-40B4-BE49-F238E27FC236}">
                  <a16:creationId xmlns:a16="http://schemas.microsoft.com/office/drawing/2014/main" id="{47F8655E-19E1-4BED-90A6-A82649012B11}"/>
                </a:ext>
              </a:extLst>
            </p:cNvPr>
            <p:cNvSpPr/>
            <p:nvPr/>
          </p:nvSpPr>
          <p:spPr>
            <a:xfrm>
              <a:off x="1520077" y="1728303"/>
              <a:ext cx="8388" cy="25742"/>
            </a:xfrm>
            <a:custGeom>
              <a:avLst/>
              <a:gdLst/>
              <a:ahLst/>
              <a:cxnLst/>
              <a:rect l="l" t="t" r="r" b="b"/>
              <a:pathLst>
                <a:path w="160" h="491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11"/>
                  </a:lnTo>
                  <a:cubicBezTo>
                    <a:pt x="0" y="463"/>
                    <a:pt x="40" y="490"/>
                    <a:pt x="80" y="490"/>
                  </a:cubicBezTo>
                  <a:cubicBezTo>
                    <a:pt x="120" y="490"/>
                    <a:pt x="160" y="463"/>
                    <a:pt x="160" y="411"/>
                  </a:cubicBezTo>
                  <a:lnTo>
                    <a:pt x="160" y="81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6" name="Google Shape;1891;p87">
              <a:extLst>
                <a:ext uri="{FF2B5EF4-FFF2-40B4-BE49-F238E27FC236}">
                  <a16:creationId xmlns:a16="http://schemas.microsoft.com/office/drawing/2014/main" id="{13911AB5-61C4-454B-8D30-B6D856948306}"/>
                </a:ext>
              </a:extLst>
            </p:cNvPr>
            <p:cNvSpPr/>
            <p:nvPr/>
          </p:nvSpPr>
          <p:spPr>
            <a:xfrm>
              <a:off x="1039328" y="2103676"/>
              <a:ext cx="12845" cy="27262"/>
            </a:xfrm>
            <a:custGeom>
              <a:avLst/>
              <a:gdLst/>
              <a:ahLst/>
              <a:cxnLst/>
              <a:rect l="l" t="t" r="r" b="b"/>
              <a:pathLst>
                <a:path w="245" h="520" extrusionOk="0">
                  <a:moveTo>
                    <a:pt x="100" y="0"/>
                  </a:moveTo>
                  <a:cubicBezTo>
                    <a:pt x="48" y="0"/>
                    <a:pt x="0" y="40"/>
                    <a:pt x="24" y="100"/>
                  </a:cubicBezTo>
                  <a:cubicBezTo>
                    <a:pt x="68" y="203"/>
                    <a:pt x="80" y="306"/>
                    <a:pt x="64" y="415"/>
                  </a:cubicBezTo>
                  <a:cubicBezTo>
                    <a:pt x="54" y="479"/>
                    <a:pt x="104" y="519"/>
                    <a:pt x="151" y="519"/>
                  </a:cubicBezTo>
                  <a:cubicBezTo>
                    <a:pt x="184" y="519"/>
                    <a:pt x="214" y="499"/>
                    <a:pt x="220" y="459"/>
                  </a:cubicBezTo>
                  <a:cubicBezTo>
                    <a:pt x="244" y="320"/>
                    <a:pt x="234" y="186"/>
                    <a:pt x="180" y="56"/>
                  </a:cubicBezTo>
                  <a:cubicBezTo>
                    <a:pt x="164" y="16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7" name="Google Shape;1892;p87">
              <a:extLst>
                <a:ext uri="{FF2B5EF4-FFF2-40B4-BE49-F238E27FC236}">
                  <a16:creationId xmlns:a16="http://schemas.microsoft.com/office/drawing/2014/main" id="{AC664171-80C7-4A63-BC2D-EDB80508E364}"/>
                </a:ext>
              </a:extLst>
            </p:cNvPr>
            <p:cNvSpPr/>
            <p:nvPr/>
          </p:nvSpPr>
          <p:spPr>
            <a:xfrm>
              <a:off x="1064125" y="2122497"/>
              <a:ext cx="8598" cy="24483"/>
            </a:xfrm>
            <a:custGeom>
              <a:avLst/>
              <a:gdLst/>
              <a:ahLst/>
              <a:cxnLst/>
              <a:rect l="l" t="t" r="r" b="b"/>
              <a:pathLst>
                <a:path w="164" h="467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386"/>
                  </a:lnTo>
                  <a:cubicBezTo>
                    <a:pt x="0" y="440"/>
                    <a:pt x="40" y="466"/>
                    <a:pt x="80" y="466"/>
                  </a:cubicBezTo>
                  <a:cubicBezTo>
                    <a:pt x="120" y="466"/>
                    <a:pt x="163" y="440"/>
                    <a:pt x="163" y="386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8" name="Google Shape;1893;p87">
              <a:extLst>
                <a:ext uri="{FF2B5EF4-FFF2-40B4-BE49-F238E27FC236}">
                  <a16:creationId xmlns:a16="http://schemas.microsoft.com/office/drawing/2014/main" id="{983B86DF-D1B3-4B35-A8FB-1D2CF56E817D}"/>
                </a:ext>
              </a:extLst>
            </p:cNvPr>
            <p:cNvSpPr/>
            <p:nvPr/>
          </p:nvSpPr>
          <p:spPr>
            <a:xfrm>
              <a:off x="1169502" y="2084959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101" y="1"/>
                  </a:moveTo>
                  <a:cubicBezTo>
                    <a:pt x="61" y="1"/>
                    <a:pt x="18" y="27"/>
                    <a:pt x="10" y="81"/>
                  </a:cubicBezTo>
                  <a:cubicBezTo>
                    <a:pt x="1" y="190"/>
                    <a:pt x="10" y="300"/>
                    <a:pt x="38" y="410"/>
                  </a:cubicBezTo>
                  <a:cubicBezTo>
                    <a:pt x="47" y="450"/>
                    <a:pt x="77" y="467"/>
                    <a:pt x="107" y="467"/>
                  </a:cubicBezTo>
                  <a:cubicBezTo>
                    <a:pt x="157" y="467"/>
                    <a:pt x="207" y="427"/>
                    <a:pt x="193" y="367"/>
                  </a:cubicBezTo>
                  <a:cubicBezTo>
                    <a:pt x="170" y="270"/>
                    <a:pt x="164" y="177"/>
                    <a:pt x="173" y="81"/>
                  </a:cubicBezTo>
                  <a:cubicBezTo>
                    <a:pt x="181" y="27"/>
                    <a:pt x="14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89" name="Google Shape;1894;p87">
              <a:extLst>
                <a:ext uri="{FF2B5EF4-FFF2-40B4-BE49-F238E27FC236}">
                  <a16:creationId xmlns:a16="http://schemas.microsoft.com/office/drawing/2014/main" id="{D265C42B-B657-4509-A8C5-81EB5D70EDA3}"/>
                </a:ext>
              </a:extLst>
            </p:cNvPr>
            <p:cNvSpPr/>
            <p:nvPr/>
          </p:nvSpPr>
          <p:spPr>
            <a:xfrm>
              <a:off x="1186751" y="2095759"/>
              <a:ext cx="11744" cy="30984"/>
            </a:xfrm>
            <a:custGeom>
              <a:avLst/>
              <a:gdLst/>
              <a:ahLst/>
              <a:cxnLst/>
              <a:rect l="l" t="t" r="r" b="b"/>
              <a:pathLst>
                <a:path w="224" h="591" extrusionOk="0">
                  <a:moveTo>
                    <a:pt x="81" y="1"/>
                  </a:moveTo>
                  <a:cubicBezTo>
                    <a:pt x="38" y="1"/>
                    <a:pt x="1" y="27"/>
                    <a:pt x="8" y="78"/>
                  </a:cubicBezTo>
                  <a:cubicBezTo>
                    <a:pt x="24" y="224"/>
                    <a:pt x="41" y="371"/>
                    <a:pt x="58" y="514"/>
                  </a:cubicBezTo>
                  <a:cubicBezTo>
                    <a:pt x="61" y="566"/>
                    <a:pt x="104" y="590"/>
                    <a:pt x="148" y="590"/>
                  </a:cubicBezTo>
                  <a:cubicBezTo>
                    <a:pt x="188" y="590"/>
                    <a:pt x="224" y="566"/>
                    <a:pt x="217" y="514"/>
                  </a:cubicBezTo>
                  <a:cubicBezTo>
                    <a:pt x="201" y="371"/>
                    <a:pt x="188" y="224"/>
                    <a:pt x="171" y="78"/>
                  </a:cubicBez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0" name="Google Shape;1895;p87">
              <a:extLst>
                <a:ext uri="{FF2B5EF4-FFF2-40B4-BE49-F238E27FC236}">
                  <a16:creationId xmlns:a16="http://schemas.microsoft.com/office/drawing/2014/main" id="{D9F5E7B5-4E8D-40EC-9779-6163596544A8}"/>
                </a:ext>
              </a:extLst>
            </p:cNvPr>
            <p:cNvSpPr/>
            <p:nvPr/>
          </p:nvSpPr>
          <p:spPr>
            <a:xfrm>
              <a:off x="1746506" y="2107870"/>
              <a:ext cx="8598" cy="22858"/>
            </a:xfrm>
            <a:custGeom>
              <a:avLst/>
              <a:gdLst/>
              <a:ahLst/>
              <a:cxnLst/>
              <a:rect l="l" t="t" r="r" b="b"/>
              <a:pathLst>
                <a:path w="164" h="436" extrusionOk="0">
                  <a:moveTo>
                    <a:pt x="84" y="0"/>
                  </a:moveTo>
                  <a:cubicBezTo>
                    <a:pt x="44" y="0"/>
                    <a:pt x="1" y="26"/>
                    <a:pt x="1" y="76"/>
                  </a:cubicBezTo>
                  <a:lnTo>
                    <a:pt x="1" y="359"/>
                  </a:lnTo>
                  <a:cubicBezTo>
                    <a:pt x="1" y="412"/>
                    <a:pt x="44" y="435"/>
                    <a:pt x="84" y="435"/>
                  </a:cubicBezTo>
                  <a:cubicBezTo>
                    <a:pt x="124" y="435"/>
                    <a:pt x="164" y="412"/>
                    <a:pt x="164" y="359"/>
                  </a:cubicBezTo>
                  <a:lnTo>
                    <a:pt x="164" y="76"/>
                  </a:lnTo>
                  <a:cubicBezTo>
                    <a:pt x="164" y="26"/>
                    <a:pt x="124" y="0"/>
                    <a:pt x="84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1" name="Google Shape;1896;p87">
              <a:extLst>
                <a:ext uri="{FF2B5EF4-FFF2-40B4-BE49-F238E27FC236}">
                  <a16:creationId xmlns:a16="http://schemas.microsoft.com/office/drawing/2014/main" id="{11A3FF15-5ACF-48D8-A8D1-3A23514DB27E}"/>
                </a:ext>
              </a:extLst>
            </p:cNvPr>
            <p:cNvSpPr/>
            <p:nvPr/>
          </p:nvSpPr>
          <p:spPr>
            <a:xfrm>
              <a:off x="1764016" y="2105039"/>
              <a:ext cx="8546" cy="20446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3" y="0"/>
                  </a:moveTo>
                  <a:cubicBezTo>
                    <a:pt x="40" y="0"/>
                    <a:pt x="0" y="27"/>
                    <a:pt x="0" y="80"/>
                  </a:cubicBezTo>
                  <a:lnTo>
                    <a:pt x="0" y="310"/>
                  </a:lnTo>
                  <a:cubicBezTo>
                    <a:pt x="0" y="363"/>
                    <a:pt x="40" y="389"/>
                    <a:pt x="83" y="389"/>
                  </a:cubicBezTo>
                  <a:cubicBezTo>
                    <a:pt x="123" y="389"/>
                    <a:pt x="163" y="363"/>
                    <a:pt x="163" y="310"/>
                  </a:cubicBezTo>
                  <a:lnTo>
                    <a:pt x="163" y="80"/>
                  </a:lnTo>
                  <a:cubicBezTo>
                    <a:pt x="163" y="27"/>
                    <a:pt x="123" y="0"/>
                    <a:pt x="83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2" name="Google Shape;1897;p87">
              <a:extLst>
                <a:ext uri="{FF2B5EF4-FFF2-40B4-BE49-F238E27FC236}">
                  <a16:creationId xmlns:a16="http://schemas.microsoft.com/office/drawing/2014/main" id="{926208FD-A71E-495A-98FE-425FCF90891D}"/>
                </a:ext>
              </a:extLst>
            </p:cNvPr>
            <p:cNvSpPr/>
            <p:nvPr/>
          </p:nvSpPr>
          <p:spPr>
            <a:xfrm>
              <a:off x="1822629" y="1898636"/>
              <a:ext cx="10852" cy="20289"/>
            </a:xfrm>
            <a:custGeom>
              <a:avLst/>
              <a:gdLst/>
              <a:ahLst/>
              <a:cxnLst/>
              <a:rect l="l" t="t" r="r" b="b"/>
              <a:pathLst>
                <a:path w="207" h="387" extrusionOk="0">
                  <a:moveTo>
                    <a:pt x="80" y="0"/>
                  </a:moveTo>
                  <a:cubicBezTo>
                    <a:pt x="36" y="0"/>
                    <a:pt x="0" y="27"/>
                    <a:pt x="7" y="80"/>
                  </a:cubicBezTo>
                  <a:cubicBezTo>
                    <a:pt x="16" y="157"/>
                    <a:pt x="27" y="233"/>
                    <a:pt x="36" y="310"/>
                  </a:cubicBezTo>
                  <a:cubicBezTo>
                    <a:pt x="43" y="360"/>
                    <a:pt x="87" y="386"/>
                    <a:pt x="130" y="386"/>
                  </a:cubicBezTo>
                  <a:cubicBezTo>
                    <a:pt x="170" y="386"/>
                    <a:pt x="206" y="360"/>
                    <a:pt x="200" y="310"/>
                  </a:cubicBezTo>
                  <a:cubicBezTo>
                    <a:pt x="190" y="233"/>
                    <a:pt x="180" y="157"/>
                    <a:pt x="170" y="80"/>
                  </a:cubicBezTo>
                  <a:cubicBezTo>
                    <a:pt x="163" y="27"/>
                    <a:pt x="120" y="0"/>
                    <a:pt x="8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3" name="Google Shape;1898;p87">
              <a:extLst>
                <a:ext uri="{FF2B5EF4-FFF2-40B4-BE49-F238E27FC236}">
                  <a16:creationId xmlns:a16="http://schemas.microsoft.com/office/drawing/2014/main" id="{22247958-04E3-466A-9DEA-AD40A368B5AB}"/>
                </a:ext>
              </a:extLst>
            </p:cNvPr>
            <p:cNvSpPr/>
            <p:nvPr/>
          </p:nvSpPr>
          <p:spPr>
            <a:xfrm>
              <a:off x="1849629" y="1916042"/>
              <a:ext cx="12425" cy="21862"/>
            </a:xfrm>
            <a:custGeom>
              <a:avLst/>
              <a:gdLst/>
              <a:ahLst/>
              <a:cxnLst/>
              <a:rect l="l" t="t" r="r" b="b"/>
              <a:pathLst>
                <a:path w="237" h="417" extrusionOk="0">
                  <a:moveTo>
                    <a:pt x="88" y="1"/>
                  </a:moveTo>
                  <a:cubicBezTo>
                    <a:pt x="48" y="1"/>
                    <a:pt x="4" y="28"/>
                    <a:pt x="4" y="77"/>
                  </a:cubicBezTo>
                  <a:cubicBezTo>
                    <a:pt x="0" y="184"/>
                    <a:pt x="24" y="280"/>
                    <a:pt x="68" y="374"/>
                  </a:cubicBezTo>
                  <a:cubicBezTo>
                    <a:pt x="80" y="404"/>
                    <a:pt x="104" y="417"/>
                    <a:pt x="127" y="417"/>
                  </a:cubicBezTo>
                  <a:cubicBezTo>
                    <a:pt x="180" y="417"/>
                    <a:pt x="237" y="357"/>
                    <a:pt x="207" y="294"/>
                  </a:cubicBezTo>
                  <a:cubicBezTo>
                    <a:pt x="177" y="224"/>
                    <a:pt x="164" y="154"/>
                    <a:pt x="167" y="77"/>
                  </a:cubicBezTo>
                  <a:cubicBezTo>
                    <a:pt x="167" y="28"/>
                    <a:pt x="127" y="1"/>
                    <a:pt x="88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4" name="Google Shape;1899;p87">
              <a:extLst>
                <a:ext uri="{FF2B5EF4-FFF2-40B4-BE49-F238E27FC236}">
                  <a16:creationId xmlns:a16="http://schemas.microsoft.com/office/drawing/2014/main" id="{09A4FDA9-0754-444C-9C2E-DB01A2D4AF6C}"/>
                </a:ext>
              </a:extLst>
            </p:cNvPr>
            <p:cNvSpPr/>
            <p:nvPr/>
          </p:nvSpPr>
          <p:spPr>
            <a:xfrm>
              <a:off x="1442224" y="2927345"/>
              <a:ext cx="13316" cy="29359"/>
            </a:xfrm>
            <a:custGeom>
              <a:avLst/>
              <a:gdLst/>
              <a:ahLst/>
              <a:cxnLst/>
              <a:rect l="l" t="t" r="r" b="b"/>
              <a:pathLst>
                <a:path w="254" h="560" extrusionOk="0">
                  <a:moveTo>
                    <a:pt x="100" y="1"/>
                  </a:moveTo>
                  <a:cubicBezTo>
                    <a:pt x="51" y="1"/>
                    <a:pt x="0" y="38"/>
                    <a:pt x="23" y="97"/>
                  </a:cubicBezTo>
                  <a:cubicBezTo>
                    <a:pt x="74" y="224"/>
                    <a:pt x="91" y="347"/>
                    <a:pt x="77" y="484"/>
                  </a:cubicBezTo>
                  <a:cubicBezTo>
                    <a:pt x="71" y="534"/>
                    <a:pt x="107" y="560"/>
                    <a:pt x="147" y="560"/>
                  </a:cubicBezTo>
                  <a:cubicBezTo>
                    <a:pt x="187" y="560"/>
                    <a:pt x="230" y="534"/>
                    <a:pt x="237" y="484"/>
                  </a:cubicBezTo>
                  <a:cubicBezTo>
                    <a:pt x="254" y="334"/>
                    <a:pt x="237" y="191"/>
                    <a:pt x="180" y="54"/>
                  </a:cubicBezTo>
                  <a:cubicBezTo>
                    <a:pt x="167" y="18"/>
                    <a:pt x="131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5" name="Google Shape;1900;p87">
              <a:extLst>
                <a:ext uri="{FF2B5EF4-FFF2-40B4-BE49-F238E27FC236}">
                  <a16:creationId xmlns:a16="http://schemas.microsoft.com/office/drawing/2014/main" id="{AF49EF8E-96DE-4DDF-8145-80B0D3299060}"/>
                </a:ext>
              </a:extLst>
            </p:cNvPr>
            <p:cNvSpPr/>
            <p:nvPr/>
          </p:nvSpPr>
          <p:spPr>
            <a:xfrm>
              <a:off x="1458791" y="2943073"/>
              <a:ext cx="12478" cy="21862"/>
            </a:xfrm>
            <a:custGeom>
              <a:avLst/>
              <a:gdLst/>
              <a:ahLst/>
              <a:cxnLst/>
              <a:rect l="l" t="t" r="r" b="b"/>
              <a:pathLst>
                <a:path w="238" h="417" extrusionOk="0">
                  <a:moveTo>
                    <a:pt x="100" y="0"/>
                  </a:moveTo>
                  <a:cubicBezTo>
                    <a:pt x="54" y="0"/>
                    <a:pt x="1" y="40"/>
                    <a:pt x="14" y="104"/>
                  </a:cubicBezTo>
                  <a:cubicBezTo>
                    <a:pt x="34" y="187"/>
                    <a:pt x="51" y="274"/>
                    <a:pt x="67" y="357"/>
                  </a:cubicBezTo>
                  <a:cubicBezTo>
                    <a:pt x="77" y="400"/>
                    <a:pt x="107" y="417"/>
                    <a:pt x="137" y="417"/>
                  </a:cubicBezTo>
                  <a:cubicBezTo>
                    <a:pt x="184" y="417"/>
                    <a:pt x="237" y="377"/>
                    <a:pt x="223" y="317"/>
                  </a:cubicBezTo>
                  <a:cubicBezTo>
                    <a:pt x="207" y="230"/>
                    <a:pt x="191" y="144"/>
                    <a:pt x="171" y="60"/>
                  </a:cubicBezTo>
                  <a:cubicBezTo>
                    <a:pt x="164" y="20"/>
                    <a:pt x="134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6" name="Google Shape;1901;p87">
              <a:extLst>
                <a:ext uri="{FF2B5EF4-FFF2-40B4-BE49-F238E27FC236}">
                  <a16:creationId xmlns:a16="http://schemas.microsoft.com/office/drawing/2014/main" id="{EA587024-FF5D-4B51-B351-BA0C3199ED21}"/>
                </a:ext>
              </a:extLst>
            </p:cNvPr>
            <p:cNvSpPr/>
            <p:nvPr/>
          </p:nvSpPr>
          <p:spPr>
            <a:xfrm>
              <a:off x="1253594" y="2957910"/>
              <a:ext cx="12478" cy="21705"/>
            </a:xfrm>
            <a:custGeom>
              <a:avLst/>
              <a:gdLst/>
              <a:ahLst/>
              <a:cxnLst/>
              <a:rect l="l" t="t" r="r" b="b"/>
              <a:pathLst>
                <a:path w="238" h="414" extrusionOk="0">
                  <a:moveTo>
                    <a:pt x="101" y="1"/>
                  </a:moveTo>
                  <a:cubicBezTo>
                    <a:pt x="51" y="1"/>
                    <a:pt x="1" y="41"/>
                    <a:pt x="14" y="101"/>
                  </a:cubicBezTo>
                  <a:cubicBezTo>
                    <a:pt x="31" y="187"/>
                    <a:pt x="51" y="270"/>
                    <a:pt x="67" y="356"/>
                  </a:cubicBezTo>
                  <a:cubicBezTo>
                    <a:pt x="77" y="396"/>
                    <a:pt x="107" y="413"/>
                    <a:pt x="140" y="413"/>
                  </a:cubicBezTo>
                  <a:cubicBezTo>
                    <a:pt x="187" y="413"/>
                    <a:pt x="237" y="373"/>
                    <a:pt x="224" y="313"/>
                  </a:cubicBezTo>
                  <a:cubicBezTo>
                    <a:pt x="207" y="230"/>
                    <a:pt x="187" y="144"/>
                    <a:pt x="171" y="57"/>
                  </a:cubicBezTo>
                  <a:cubicBezTo>
                    <a:pt x="160" y="17"/>
                    <a:pt x="13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7" name="Google Shape;1902;p87">
              <a:extLst>
                <a:ext uri="{FF2B5EF4-FFF2-40B4-BE49-F238E27FC236}">
                  <a16:creationId xmlns:a16="http://schemas.microsoft.com/office/drawing/2014/main" id="{7C4E7204-DBE9-4FE7-A4C4-6C374E3666D4}"/>
                </a:ext>
              </a:extLst>
            </p:cNvPr>
            <p:cNvSpPr/>
            <p:nvPr/>
          </p:nvSpPr>
          <p:spPr>
            <a:xfrm>
              <a:off x="1232833" y="2947110"/>
              <a:ext cx="10538" cy="16462"/>
            </a:xfrm>
            <a:custGeom>
              <a:avLst/>
              <a:gdLst/>
              <a:ahLst/>
              <a:cxnLst/>
              <a:rect l="l" t="t" r="r" b="b"/>
              <a:pathLst>
                <a:path w="201" h="314" extrusionOk="0">
                  <a:moveTo>
                    <a:pt x="100" y="0"/>
                  </a:moveTo>
                  <a:cubicBezTo>
                    <a:pt x="54" y="0"/>
                    <a:pt x="1" y="40"/>
                    <a:pt x="11" y="100"/>
                  </a:cubicBezTo>
                  <a:cubicBezTo>
                    <a:pt x="20" y="153"/>
                    <a:pt x="28" y="203"/>
                    <a:pt x="34" y="253"/>
                  </a:cubicBezTo>
                  <a:cubicBezTo>
                    <a:pt x="40" y="296"/>
                    <a:pt x="71" y="313"/>
                    <a:pt x="100" y="313"/>
                  </a:cubicBezTo>
                  <a:cubicBezTo>
                    <a:pt x="151" y="313"/>
                    <a:pt x="200" y="273"/>
                    <a:pt x="191" y="213"/>
                  </a:cubicBezTo>
                  <a:cubicBezTo>
                    <a:pt x="183" y="160"/>
                    <a:pt x="174" y="110"/>
                    <a:pt x="167" y="57"/>
                  </a:cubicBezTo>
                  <a:cubicBezTo>
                    <a:pt x="160" y="17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8" name="Google Shape;1903;p87">
              <a:extLst>
                <a:ext uri="{FF2B5EF4-FFF2-40B4-BE49-F238E27FC236}">
                  <a16:creationId xmlns:a16="http://schemas.microsoft.com/office/drawing/2014/main" id="{ECCFDC5A-CF26-424B-999F-BC251554FE22}"/>
                </a:ext>
              </a:extLst>
            </p:cNvPr>
            <p:cNvSpPr/>
            <p:nvPr/>
          </p:nvSpPr>
          <p:spPr>
            <a:xfrm>
              <a:off x="1467493" y="1275183"/>
              <a:ext cx="12635" cy="36332"/>
            </a:xfrm>
            <a:custGeom>
              <a:avLst/>
              <a:gdLst/>
              <a:ahLst/>
              <a:cxnLst/>
              <a:rect l="l" t="t" r="r" b="b"/>
              <a:pathLst>
                <a:path w="241" h="693" extrusionOk="0">
                  <a:moveTo>
                    <a:pt x="77" y="0"/>
                  </a:moveTo>
                  <a:cubicBezTo>
                    <a:pt x="38" y="0"/>
                    <a:pt x="1" y="24"/>
                    <a:pt x="8" y="77"/>
                  </a:cubicBezTo>
                  <a:cubicBezTo>
                    <a:pt x="31" y="257"/>
                    <a:pt x="51" y="437"/>
                    <a:pt x="74" y="616"/>
                  </a:cubicBezTo>
                  <a:cubicBezTo>
                    <a:pt x="81" y="667"/>
                    <a:pt x="125" y="693"/>
                    <a:pt x="165" y="693"/>
                  </a:cubicBezTo>
                  <a:cubicBezTo>
                    <a:pt x="204" y="693"/>
                    <a:pt x="240" y="667"/>
                    <a:pt x="234" y="616"/>
                  </a:cubicBezTo>
                  <a:cubicBezTo>
                    <a:pt x="214" y="437"/>
                    <a:pt x="191" y="257"/>
                    <a:pt x="171" y="77"/>
                  </a:cubicBezTo>
                  <a:cubicBezTo>
                    <a:pt x="165" y="24"/>
                    <a:pt x="121" y="0"/>
                    <a:pt x="77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199" name="Google Shape;1904;p87">
              <a:extLst>
                <a:ext uri="{FF2B5EF4-FFF2-40B4-BE49-F238E27FC236}">
                  <a16:creationId xmlns:a16="http://schemas.microsoft.com/office/drawing/2014/main" id="{17D67390-6E7A-4529-842B-C6F5E27CD844}"/>
                </a:ext>
              </a:extLst>
            </p:cNvPr>
            <p:cNvSpPr/>
            <p:nvPr/>
          </p:nvSpPr>
          <p:spPr>
            <a:xfrm>
              <a:off x="1493182" y="1288447"/>
              <a:ext cx="8598" cy="28468"/>
            </a:xfrm>
            <a:custGeom>
              <a:avLst/>
              <a:gdLst/>
              <a:ahLst/>
              <a:cxnLst/>
              <a:rect l="l" t="t" r="r" b="b"/>
              <a:pathLst>
                <a:path w="164" h="543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463"/>
                  </a:lnTo>
                  <a:cubicBezTo>
                    <a:pt x="0" y="517"/>
                    <a:pt x="40" y="543"/>
                    <a:pt x="80" y="543"/>
                  </a:cubicBezTo>
                  <a:cubicBezTo>
                    <a:pt x="123" y="543"/>
                    <a:pt x="163" y="517"/>
                    <a:pt x="163" y="463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0" name="Google Shape;1905;p87">
              <a:extLst>
                <a:ext uri="{FF2B5EF4-FFF2-40B4-BE49-F238E27FC236}">
                  <a16:creationId xmlns:a16="http://schemas.microsoft.com/office/drawing/2014/main" id="{53A0EA40-91F5-4E04-A86E-41EEB088C6AB}"/>
                </a:ext>
              </a:extLst>
            </p:cNvPr>
            <p:cNvSpPr/>
            <p:nvPr/>
          </p:nvSpPr>
          <p:spPr>
            <a:xfrm>
              <a:off x="1044046" y="1627802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1"/>
                  </a:moveTo>
                  <a:cubicBezTo>
                    <a:pt x="41" y="1"/>
                    <a:pt x="1" y="24"/>
                    <a:pt x="1" y="77"/>
                  </a:cubicBezTo>
                  <a:lnTo>
                    <a:pt x="1" y="334"/>
                  </a:lnTo>
                  <a:cubicBezTo>
                    <a:pt x="1" y="387"/>
                    <a:pt x="41" y="414"/>
                    <a:pt x="81" y="414"/>
                  </a:cubicBezTo>
                  <a:cubicBezTo>
                    <a:pt x="121" y="414"/>
                    <a:pt x="160" y="387"/>
                    <a:pt x="160" y="334"/>
                  </a:cubicBezTo>
                  <a:lnTo>
                    <a:pt x="160" y="77"/>
                  </a:lnTo>
                  <a:cubicBezTo>
                    <a:pt x="160" y="24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1" name="Google Shape;1906;p87">
              <a:extLst>
                <a:ext uri="{FF2B5EF4-FFF2-40B4-BE49-F238E27FC236}">
                  <a16:creationId xmlns:a16="http://schemas.microsoft.com/office/drawing/2014/main" id="{9C01DD87-B72A-4D6A-94A7-232F65E2E558}"/>
                </a:ext>
              </a:extLst>
            </p:cNvPr>
            <p:cNvSpPr/>
            <p:nvPr/>
          </p:nvSpPr>
          <p:spPr>
            <a:xfrm>
              <a:off x="1059407" y="1603581"/>
              <a:ext cx="13159" cy="29674"/>
            </a:xfrm>
            <a:custGeom>
              <a:avLst/>
              <a:gdLst/>
              <a:ahLst/>
              <a:cxnLst/>
              <a:rect l="l" t="t" r="r" b="b"/>
              <a:pathLst>
                <a:path w="251" h="566" extrusionOk="0">
                  <a:moveTo>
                    <a:pt x="101" y="0"/>
                  </a:moveTo>
                  <a:cubicBezTo>
                    <a:pt x="50" y="0"/>
                    <a:pt x="1" y="40"/>
                    <a:pt x="21" y="100"/>
                  </a:cubicBezTo>
                  <a:cubicBezTo>
                    <a:pt x="57" y="226"/>
                    <a:pt x="77" y="357"/>
                    <a:pt x="84" y="489"/>
                  </a:cubicBezTo>
                  <a:cubicBezTo>
                    <a:pt x="87" y="539"/>
                    <a:pt x="130" y="566"/>
                    <a:pt x="170" y="566"/>
                  </a:cubicBezTo>
                  <a:cubicBezTo>
                    <a:pt x="210" y="566"/>
                    <a:pt x="250" y="539"/>
                    <a:pt x="247" y="489"/>
                  </a:cubicBezTo>
                  <a:cubicBezTo>
                    <a:pt x="240" y="343"/>
                    <a:pt x="217" y="197"/>
                    <a:pt x="177" y="57"/>
                  </a:cubicBezTo>
                  <a:cubicBezTo>
                    <a:pt x="164" y="17"/>
                    <a:pt x="133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2" name="Google Shape;1907;p87">
              <a:extLst>
                <a:ext uri="{FF2B5EF4-FFF2-40B4-BE49-F238E27FC236}">
                  <a16:creationId xmlns:a16="http://schemas.microsoft.com/office/drawing/2014/main" id="{54460A89-D639-438C-A3CB-2B507BF9BD48}"/>
                </a:ext>
              </a:extLst>
            </p:cNvPr>
            <p:cNvSpPr/>
            <p:nvPr/>
          </p:nvSpPr>
          <p:spPr>
            <a:xfrm>
              <a:off x="829256" y="1338147"/>
              <a:ext cx="8598" cy="25375"/>
            </a:xfrm>
            <a:custGeom>
              <a:avLst/>
              <a:gdLst/>
              <a:ahLst/>
              <a:cxnLst/>
              <a:rect l="l" t="t" r="r" b="b"/>
              <a:pathLst>
                <a:path w="164" h="484" extrusionOk="0">
                  <a:moveTo>
                    <a:pt x="84" y="1"/>
                  </a:moveTo>
                  <a:cubicBezTo>
                    <a:pt x="41" y="1"/>
                    <a:pt x="1" y="25"/>
                    <a:pt x="1" y="77"/>
                  </a:cubicBezTo>
                  <a:lnTo>
                    <a:pt x="1" y="407"/>
                  </a:lnTo>
                  <a:cubicBezTo>
                    <a:pt x="1" y="460"/>
                    <a:pt x="41" y="484"/>
                    <a:pt x="84" y="484"/>
                  </a:cubicBezTo>
                  <a:cubicBezTo>
                    <a:pt x="124" y="484"/>
                    <a:pt x="164" y="460"/>
                    <a:pt x="164" y="407"/>
                  </a:cubicBezTo>
                  <a:lnTo>
                    <a:pt x="164" y="77"/>
                  </a:lnTo>
                  <a:cubicBezTo>
                    <a:pt x="164" y="25"/>
                    <a:pt x="124" y="1"/>
                    <a:pt x="8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3" name="Google Shape;1908;p87">
              <a:extLst>
                <a:ext uri="{FF2B5EF4-FFF2-40B4-BE49-F238E27FC236}">
                  <a16:creationId xmlns:a16="http://schemas.microsoft.com/office/drawing/2014/main" id="{AFBFD7AB-7381-4725-83CB-DACC8987E311}"/>
                </a:ext>
              </a:extLst>
            </p:cNvPr>
            <p:cNvSpPr/>
            <p:nvPr/>
          </p:nvSpPr>
          <p:spPr>
            <a:xfrm>
              <a:off x="843778" y="1345487"/>
              <a:ext cx="11534" cy="26947"/>
            </a:xfrm>
            <a:custGeom>
              <a:avLst/>
              <a:gdLst/>
              <a:ahLst/>
              <a:cxnLst/>
              <a:rect l="l" t="t" r="r" b="b"/>
              <a:pathLst>
                <a:path w="220" h="514" extrusionOk="0">
                  <a:moveTo>
                    <a:pt x="86" y="1"/>
                  </a:moveTo>
                  <a:cubicBezTo>
                    <a:pt x="53" y="1"/>
                    <a:pt x="27" y="20"/>
                    <a:pt x="20" y="60"/>
                  </a:cubicBezTo>
                  <a:cubicBezTo>
                    <a:pt x="0" y="197"/>
                    <a:pt x="3" y="324"/>
                    <a:pt x="43" y="457"/>
                  </a:cubicBezTo>
                  <a:cubicBezTo>
                    <a:pt x="56" y="497"/>
                    <a:pt x="90" y="513"/>
                    <a:pt x="120" y="513"/>
                  </a:cubicBezTo>
                  <a:cubicBezTo>
                    <a:pt x="170" y="513"/>
                    <a:pt x="220" y="473"/>
                    <a:pt x="200" y="413"/>
                  </a:cubicBezTo>
                  <a:cubicBezTo>
                    <a:pt x="170" y="310"/>
                    <a:pt x="160" y="211"/>
                    <a:pt x="176" y="104"/>
                  </a:cubicBezTo>
                  <a:cubicBezTo>
                    <a:pt x="186" y="44"/>
                    <a:pt x="133" y="1"/>
                    <a:pt x="8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4" name="Google Shape;1909;p87">
              <a:extLst>
                <a:ext uri="{FF2B5EF4-FFF2-40B4-BE49-F238E27FC236}">
                  <a16:creationId xmlns:a16="http://schemas.microsoft.com/office/drawing/2014/main" id="{D5F25244-665D-4758-A690-BB92DB6E8DD2}"/>
                </a:ext>
              </a:extLst>
            </p:cNvPr>
            <p:cNvSpPr/>
            <p:nvPr/>
          </p:nvSpPr>
          <p:spPr>
            <a:xfrm>
              <a:off x="948945" y="1320899"/>
              <a:ext cx="8598" cy="15780"/>
            </a:xfrm>
            <a:custGeom>
              <a:avLst/>
              <a:gdLst/>
              <a:ahLst/>
              <a:cxnLst/>
              <a:rect l="l" t="t" r="r" b="b"/>
              <a:pathLst>
                <a:path w="164" h="301" extrusionOk="0">
                  <a:moveTo>
                    <a:pt x="81" y="1"/>
                  </a:moveTo>
                  <a:cubicBezTo>
                    <a:pt x="41" y="1"/>
                    <a:pt x="1" y="27"/>
                    <a:pt x="1" y="77"/>
                  </a:cubicBezTo>
                  <a:lnTo>
                    <a:pt x="1" y="220"/>
                  </a:lnTo>
                  <a:cubicBezTo>
                    <a:pt x="1" y="274"/>
                    <a:pt x="41" y="300"/>
                    <a:pt x="81" y="300"/>
                  </a:cubicBezTo>
                  <a:cubicBezTo>
                    <a:pt x="121" y="300"/>
                    <a:pt x="164" y="274"/>
                    <a:pt x="164" y="220"/>
                  </a:cubicBezTo>
                  <a:lnTo>
                    <a:pt x="164" y="77"/>
                  </a:ln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5" name="Google Shape;1910;p87">
              <a:extLst>
                <a:ext uri="{FF2B5EF4-FFF2-40B4-BE49-F238E27FC236}">
                  <a16:creationId xmlns:a16="http://schemas.microsoft.com/office/drawing/2014/main" id="{2B21C99C-A697-451B-A0E8-DF0242C3E871}"/>
                </a:ext>
              </a:extLst>
            </p:cNvPr>
            <p:cNvSpPr/>
            <p:nvPr/>
          </p:nvSpPr>
          <p:spPr>
            <a:xfrm>
              <a:off x="963939" y="1328396"/>
              <a:ext cx="8650" cy="20132"/>
            </a:xfrm>
            <a:custGeom>
              <a:avLst/>
              <a:gdLst/>
              <a:ahLst/>
              <a:cxnLst/>
              <a:rect l="l" t="t" r="r" b="b"/>
              <a:pathLst>
                <a:path w="165" h="384" extrusionOk="0">
                  <a:moveTo>
                    <a:pt x="85" y="1"/>
                  </a:moveTo>
                  <a:cubicBezTo>
                    <a:pt x="45" y="1"/>
                    <a:pt x="1" y="27"/>
                    <a:pt x="1" y="77"/>
                  </a:cubicBezTo>
                  <a:lnTo>
                    <a:pt x="1" y="303"/>
                  </a:lnTo>
                  <a:cubicBezTo>
                    <a:pt x="1" y="357"/>
                    <a:pt x="45" y="383"/>
                    <a:pt x="85" y="383"/>
                  </a:cubicBezTo>
                  <a:cubicBezTo>
                    <a:pt x="124" y="383"/>
                    <a:pt x="164" y="357"/>
                    <a:pt x="164" y="303"/>
                  </a:cubicBezTo>
                  <a:lnTo>
                    <a:pt x="164" y="77"/>
                  </a:lnTo>
                  <a:cubicBezTo>
                    <a:pt x="164" y="27"/>
                    <a:pt x="124" y="1"/>
                    <a:pt x="85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6" name="Google Shape;1911;p87">
              <a:extLst>
                <a:ext uri="{FF2B5EF4-FFF2-40B4-BE49-F238E27FC236}">
                  <a16:creationId xmlns:a16="http://schemas.microsoft.com/office/drawing/2014/main" id="{78D3E7D5-01F6-46AF-8E22-881502EB3EC3}"/>
                </a:ext>
              </a:extLst>
            </p:cNvPr>
            <p:cNvSpPr/>
            <p:nvPr/>
          </p:nvSpPr>
          <p:spPr>
            <a:xfrm>
              <a:off x="1123262" y="2048523"/>
              <a:ext cx="101394" cy="41365"/>
            </a:xfrm>
            <a:custGeom>
              <a:avLst/>
              <a:gdLst/>
              <a:ahLst/>
              <a:cxnLst/>
              <a:rect l="l" t="t" r="r" b="b"/>
              <a:pathLst>
                <a:path w="1934" h="789" extrusionOk="0">
                  <a:moveTo>
                    <a:pt x="1934" y="0"/>
                  </a:moveTo>
                  <a:cubicBezTo>
                    <a:pt x="1575" y="34"/>
                    <a:pt x="1242" y="140"/>
                    <a:pt x="916" y="269"/>
                  </a:cubicBezTo>
                  <a:cubicBezTo>
                    <a:pt x="593" y="406"/>
                    <a:pt x="281" y="562"/>
                    <a:pt x="1" y="789"/>
                  </a:cubicBezTo>
                  <a:cubicBezTo>
                    <a:pt x="353" y="719"/>
                    <a:pt x="676" y="599"/>
                    <a:pt x="999" y="469"/>
                  </a:cubicBezTo>
                  <a:cubicBezTo>
                    <a:pt x="1319" y="336"/>
                    <a:pt x="1631" y="197"/>
                    <a:pt x="1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7" name="Google Shape;1912;p87">
              <a:extLst>
                <a:ext uri="{FF2B5EF4-FFF2-40B4-BE49-F238E27FC236}">
                  <a16:creationId xmlns:a16="http://schemas.microsoft.com/office/drawing/2014/main" id="{5BB937B8-87B4-43A5-B410-A2105020C2C9}"/>
                </a:ext>
              </a:extLst>
            </p:cNvPr>
            <p:cNvSpPr/>
            <p:nvPr/>
          </p:nvSpPr>
          <p:spPr>
            <a:xfrm>
              <a:off x="1923602" y="1499358"/>
              <a:ext cx="105483" cy="106846"/>
            </a:xfrm>
            <a:custGeom>
              <a:avLst/>
              <a:gdLst/>
              <a:ahLst/>
              <a:cxnLst/>
              <a:rect l="l" t="t" r="r" b="b"/>
              <a:pathLst>
                <a:path w="2012" h="2038" extrusionOk="0">
                  <a:moveTo>
                    <a:pt x="2011" y="1"/>
                  </a:moveTo>
                  <a:lnTo>
                    <a:pt x="1" y="724"/>
                  </a:lnTo>
                  <a:cubicBezTo>
                    <a:pt x="151" y="1226"/>
                    <a:pt x="523" y="1898"/>
                    <a:pt x="1469" y="2038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8" name="Google Shape;1913;p87">
              <a:extLst>
                <a:ext uri="{FF2B5EF4-FFF2-40B4-BE49-F238E27FC236}">
                  <a16:creationId xmlns:a16="http://schemas.microsoft.com/office/drawing/2014/main" id="{F4A2814C-1407-4D54-8555-01E2BE222CDA}"/>
                </a:ext>
              </a:extLst>
            </p:cNvPr>
            <p:cNvSpPr/>
            <p:nvPr/>
          </p:nvSpPr>
          <p:spPr>
            <a:xfrm rot="-544738">
              <a:off x="1222780" y="1443410"/>
              <a:ext cx="58177" cy="68652"/>
            </a:xfrm>
            <a:custGeom>
              <a:avLst/>
              <a:gdLst/>
              <a:ahLst/>
              <a:cxnLst/>
              <a:rect l="l" t="t" r="r" b="b"/>
              <a:pathLst>
                <a:path w="2327" h="2746" extrusionOk="0">
                  <a:moveTo>
                    <a:pt x="229" y="1"/>
                  </a:moveTo>
                  <a:cubicBezTo>
                    <a:pt x="73" y="480"/>
                    <a:pt x="1" y="983"/>
                    <a:pt x="35" y="1503"/>
                  </a:cubicBezTo>
                  <a:cubicBezTo>
                    <a:pt x="52" y="1762"/>
                    <a:pt x="103" y="2027"/>
                    <a:pt x="250" y="2295"/>
                  </a:cubicBezTo>
                  <a:cubicBezTo>
                    <a:pt x="321" y="2425"/>
                    <a:pt x="433" y="2557"/>
                    <a:pt x="589" y="2642"/>
                  </a:cubicBezTo>
                  <a:cubicBezTo>
                    <a:pt x="714" y="2715"/>
                    <a:pt x="856" y="2746"/>
                    <a:pt x="993" y="2746"/>
                  </a:cubicBezTo>
                  <a:cubicBezTo>
                    <a:pt x="1024" y="2746"/>
                    <a:pt x="1055" y="2744"/>
                    <a:pt x="1086" y="2741"/>
                  </a:cubicBezTo>
                  <a:cubicBezTo>
                    <a:pt x="1252" y="2727"/>
                    <a:pt x="1412" y="2659"/>
                    <a:pt x="1541" y="2568"/>
                  </a:cubicBezTo>
                  <a:cubicBezTo>
                    <a:pt x="1670" y="2473"/>
                    <a:pt x="1769" y="2360"/>
                    <a:pt x="1850" y="2245"/>
                  </a:cubicBezTo>
                  <a:cubicBezTo>
                    <a:pt x="2000" y="2007"/>
                    <a:pt x="2102" y="1759"/>
                    <a:pt x="2163" y="1511"/>
                  </a:cubicBezTo>
                  <a:cubicBezTo>
                    <a:pt x="2293" y="1010"/>
                    <a:pt x="2326" y="500"/>
                    <a:pt x="2269" y="1"/>
                  </a:cubicBezTo>
                  <a:lnTo>
                    <a:pt x="2269" y="1"/>
                  </a:lnTo>
                  <a:cubicBezTo>
                    <a:pt x="2122" y="480"/>
                    <a:pt x="1983" y="949"/>
                    <a:pt x="1800" y="1385"/>
                  </a:cubicBezTo>
                  <a:cubicBezTo>
                    <a:pt x="1704" y="1599"/>
                    <a:pt x="1602" y="1806"/>
                    <a:pt x="1469" y="1969"/>
                  </a:cubicBezTo>
                  <a:cubicBezTo>
                    <a:pt x="1341" y="2132"/>
                    <a:pt x="1191" y="2242"/>
                    <a:pt x="1038" y="2251"/>
                  </a:cubicBezTo>
                  <a:cubicBezTo>
                    <a:pt x="1020" y="2253"/>
                    <a:pt x="1002" y="2254"/>
                    <a:pt x="986" y="2254"/>
                  </a:cubicBezTo>
                  <a:cubicBezTo>
                    <a:pt x="846" y="2254"/>
                    <a:pt x="743" y="2190"/>
                    <a:pt x="644" y="2051"/>
                  </a:cubicBezTo>
                  <a:cubicBezTo>
                    <a:pt x="531" y="1895"/>
                    <a:pt x="470" y="1670"/>
                    <a:pt x="413" y="1446"/>
                  </a:cubicBezTo>
                  <a:cubicBezTo>
                    <a:pt x="314" y="990"/>
                    <a:pt x="273" y="500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  <p:sp>
          <p:nvSpPr>
            <p:cNvPr id="209" name="Google Shape;1914;p87">
              <a:extLst>
                <a:ext uri="{FF2B5EF4-FFF2-40B4-BE49-F238E27FC236}">
                  <a16:creationId xmlns:a16="http://schemas.microsoft.com/office/drawing/2014/main" id="{68A07F3A-15F9-45CF-8A78-D963D1EF3F4F}"/>
                </a:ext>
              </a:extLst>
            </p:cNvPr>
            <p:cNvSpPr/>
            <p:nvPr/>
          </p:nvSpPr>
          <p:spPr>
            <a:xfrm rot="-544738">
              <a:off x="1448521" y="1405944"/>
              <a:ext cx="76377" cy="79252"/>
            </a:xfrm>
            <a:custGeom>
              <a:avLst/>
              <a:gdLst/>
              <a:ahLst/>
              <a:cxnLst/>
              <a:rect l="l" t="t" r="r" b="b"/>
              <a:pathLst>
                <a:path w="3055" h="3170" extrusionOk="0">
                  <a:moveTo>
                    <a:pt x="2309" y="1"/>
                  </a:moveTo>
                  <a:lnTo>
                    <a:pt x="2309" y="1"/>
                  </a:lnTo>
                  <a:cubicBezTo>
                    <a:pt x="2466" y="582"/>
                    <a:pt x="2612" y="1167"/>
                    <a:pt x="2626" y="1728"/>
                  </a:cubicBezTo>
                  <a:cubicBezTo>
                    <a:pt x="2626" y="2000"/>
                    <a:pt x="2588" y="2275"/>
                    <a:pt x="2456" y="2438"/>
                  </a:cubicBezTo>
                  <a:cubicBezTo>
                    <a:pt x="2337" y="2601"/>
                    <a:pt x="2116" y="2677"/>
                    <a:pt x="1860" y="2677"/>
                  </a:cubicBezTo>
                  <a:lnTo>
                    <a:pt x="1819" y="2677"/>
                  </a:lnTo>
                  <a:cubicBezTo>
                    <a:pt x="1575" y="2677"/>
                    <a:pt x="1344" y="2615"/>
                    <a:pt x="1143" y="2490"/>
                  </a:cubicBezTo>
                  <a:cubicBezTo>
                    <a:pt x="929" y="2364"/>
                    <a:pt x="769" y="2140"/>
                    <a:pt x="627" y="1905"/>
                  </a:cubicBezTo>
                  <a:cubicBezTo>
                    <a:pt x="355" y="1422"/>
                    <a:pt x="205" y="841"/>
                    <a:pt x="90" y="249"/>
                  </a:cubicBezTo>
                  <a:lnTo>
                    <a:pt x="90" y="249"/>
                  </a:lnTo>
                  <a:cubicBezTo>
                    <a:pt x="1" y="847"/>
                    <a:pt x="38" y="1480"/>
                    <a:pt x="283" y="2074"/>
                  </a:cubicBezTo>
                  <a:cubicBezTo>
                    <a:pt x="405" y="2371"/>
                    <a:pt x="592" y="2663"/>
                    <a:pt x="878" y="2870"/>
                  </a:cubicBezTo>
                  <a:cubicBezTo>
                    <a:pt x="1163" y="3078"/>
                    <a:pt x="1521" y="3169"/>
                    <a:pt x="1860" y="3169"/>
                  </a:cubicBezTo>
                  <a:lnTo>
                    <a:pt x="1864" y="3169"/>
                  </a:lnTo>
                  <a:cubicBezTo>
                    <a:pt x="2034" y="3163"/>
                    <a:pt x="2211" y="3142"/>
                    <a:pt x="2384" y="3067"/>
                  </a:cubicBezTo>
                  <a:cubicBezTo>
                    <a:pt x="2561" y="2996"/>
                    <a:pt x="2728" y="2870"/>
                    <a:pt x="2836" y="2707"/>
                  </a:cubicBezTo>
                  <a:cubicBezTo>
                    <a:pt x="3047" y="2374"/>
                    <a:pt x="3054" y="2010"/>
                    <a:pt x="3010" y="1697"/>
                  </a:cubicBezTo>
                  <a:cubicBezTo>
                    <a:pt x="2914" y="1062"/>
                    <a:pt x="2649" y="504"/>
                    <a:pt x="2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55">
                <a:defRPr/>
              </a:pPr>
              <a:endParaRPr sz="1800"/>
            </a:p>
          </p:txBody>
        </p:sp>
      </p:grpSp>
      <p:pic>
        <p:nvPicPr>
          <p:cNvPr id="210" name="Picture 2" descr="Logo Vinschool – TEDxHano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096" y="212425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7404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:random/>
      </p:transition>
    </mc:Choice>
    <mc:Fallback xmlns="">
      <p:transition spd="slow" advClick="0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F816C58-B473-42C9-8241-A4DC801B6CDF}"/>
              </a:ext>
            </a:extLst>
          </p:cNvPr>
          <p:cNvSpPr txBox="1"/>
          <p:nvPr/>
        </p:nvSpPr>
        <p:spPr>
          <a:xfrm>
            <a:off x="1278826" y="338863"/>
            <a:ext cx="142314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55">
              <a:defRPr/>
            </a:pPr>
            <a:r>
              <a:rPr lang="en-US" sz="3000" b="1" spc="-5">
                <a:solidFill>
                  <a:srgbClr val="28359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Dặn dò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5F36EF9-FFC8-4A9A-A002-E769E27F19E5}"/>
              </a:ext>
            </a:extLst>
          </p:cNvPr>
          <p:cNvSpPr/>
          <p:nvPr/>
        </p:nvSpPr>
        <p:spPr>
          <a:xfrm>
            <a:off x="1190243" y="380812"/>
            <a:ext cx="88581" cy="447020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55">
              <a:defRPr/>
            </a:pPr>
            <a:endParaRPr lang="en-US" sz="1200">
              <a:solidFill>
                <a:prstClr val="white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CF3F22F-5C20-409C-B16C-342E629D8D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761" y="1031377"/>
            <a:ext cx="2937881" cy="405844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9890" y="1159734"/>
            <a:ext cx="5201428" cy="3801728"/>
          </a:xfrm>
          <a:prstGeom prst="rect">
            <a:avLst/>
          </a:prstGeom>
        </p:spPr>
      </p:pic>
      <p:pic>
        <p:nvPicPr>
          <p:cNvPr id="6" name="Picture 2" descr="Logo Vinschool – TEDxHano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5" y="134271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9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E57426-80EA-AE49-8F6F-12FE87A2C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28" b="95129" l="3385" r="96308">
                        <a14:foregroundMark x1="37231" y1="34670" x2="37231" y2="34670"/>
                        <a14:foregroundMark x1="6442" y1="35483" x2="9077" y2="52149"/>
                        <a14:foregroundMark x1="9077" y1="52149" x2="4917" y2="62680"/>
                        <a14:foregroundMark x1="5172" y1="71896" x2="7538" y2="88825"/>
                        <a14:foregroundMark x1="7538" y1="88825" x2="14545" y2="87366"/>
                        <a14:foregroundMark x1="30191" y1="91635" x2="30308" y2="91691"/>
                        <a14:foregroundMark x1="30308" y1="91691" x2="34105" y2="90180"/>
                        <a14:foregroundMark x1="77540" y1="89394" x2="85468" y2="85648"/>
                        <a14:foregroundMark x1="90920" y1="87667" x2="97077" y2="93123"/>
                        <a14:foregroundMark x1="97077" y1="93123" x2="92615" y2="39685"/>
                        <a14:foregroundMark x1="92615" y1="39685" x2="89385" y2="27937"/>
                        <a14:foregroundMark x1="89385" y1="27937" x2="45175" y2="24535"/>
                        <a14:foregroundMark x1="22938" y1="24963" x2="8308" y2="26791"/>
                        <a14:foregroundMark x1="8308" y1="26791" x2="6372" y2="30918"/>
                        <a14:foregroundMark x1="5156" y1="92569" x2="7538" y2="94699"/>
                        <a14:foregroundMark x1="12769" y1="79513" x2="52923" y2="55874"/>
                        <a14:foregroundMark x1="52923" y1="55874" x2="70615" y2="26504"/>
                        <a14:foregroundMark x1="70615" y1="26504" x2="81692" y2="31805"/>
                        <a14:foregroundMark x1="81692" y1="31805" x2="81538" y2="32808"/>
                        <a14:foregroundMark x1="91538" y1="46991" x2="96308" y2="91404"/>
                        <a14:foregroundMark x1="55385" y1="83524" x2="62769" y2="83238"/>
                        <a14:foregroundMark x1="81077" y1="95129" x2="82308" y2="95129"/>
                        <a14:foregroundMark x1="22000" y1="26648" x2="26308" y2="26791"/>
                        <a14:foregroundMark x1="51846" y1="25215" x2="41077" y2="24928"/>
                        <a14:foregroundMark x1="41077" y1="24928" x2="27538" y2="26074"/>
                        <a14:foregroundMark x1="85538" y1="79083" x2="64923" y2="79226"/>
                        <a14:backgroundMark x1="1385" y1="29513" x2="3077" y2="90831"/>
                        <a14:backgroundMark x1="17846" y1="89255" x2="24000" y2="84957"/>
                        <a14:backgroundMark x1="16462" y1="85673" x2="18923" y2="88968"/>
                        <a14:backgroundMark x1="23231" y1="87106" x2="26000" y2="90831"/>
                        <a14:backgroundMark x1="26769" y1="91117" x2="26769" y2="91117"/>
                        <a14:backgroundMark x1="26308" y1="90115" x2="26769" y2="92264"/>
                        <a14:backgroundMark x1="2615" y1="91547" x2="2923" y2="92980"/>
                        <a14:backgroundMark x1="2923" y1="91404" x2="2923" y2="91404"/>
                        <a14:backgroundMark x1="2308" y1="90115" x2="3077" y2="92264"/>
                        <a14:backgroundMark x1="36000" y1="87106" x2="55293" y2="83663"/>
                        <a14:backgroundMark x1="36308" y1="88539" x2="37231" y2="91404"/>
                        <a14:backgroundMark x1="59231" y1="85673" x2="74769" y2="89685"/>
                        <a14:backgroundMark x1="58607" y1="85417" x2="60154" y2="87966"/>
                        <a14:backgroundMark x1="74923" y1="88968" x2="74923" y2="91977"/>
                        <a14:backgroundMark x1="87692" y1="86390" x2="88769" y2="93266"/>
                        <a14:backgroundMark x1="88000" y1="84670" x2="88462" y2="89398"/>
                        <a14:backgroundMark x1="95846" y1="93410" x2="95846" y2="93410"/>
                        <a14:backgroundMark x1="3692" y1="26791" x2="3846" y2="36819"/>
                      </a14:backgroundRemoval>
                    </a14:imgEffect>
                  </a14:imgLayer>
                </a14:imgProps>
              </a:ext>
            </a:extLst>
          </a:blip>
          <a:srcRect t="23990"/>
          <a:stretch/>
        </p:blipFill>
        <p:spPr>
          <a:xfrm flipH="1">
            <a:off x="1028701" y="685800"/>
            <a:ext cx="5332819" cy="456610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932B2755-0FB8-AE47-92EE-AACF355F609F}"/>
              </a:ext>
            </a:extLst>
          </p:cNvPr>
          <p:cNvSpPr txBox="1"/>
          <p:nvPr/>
        </p:nvSpPr>
        <p:spPr>
          <a:xfrm>
            <a:off x="1654056" y="1092800"/>
            <a:ext cx="44085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355">
              <a:defRPr/>
            </a:pPr>
            <a:r>
              <a:rPr lang="en-US" sz="4000" b="1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Đánh</a:t>
            </a:r>
            <a:r>
              <a:rPr lang="en-US" sz="40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 giá mục tiêu</a:t>
            </a:r>
            <a:endParaRPr lang="en-US" sz="4000" b="1" dirty="0">
              <a:solidFill>
                <a:srgbClr val="C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F971094-955D-DF48-BDFF-1D88C4016CA2}"/>
              </a:ext>
            </a:extLst>
          </p:cNvPr>
          <p:cNvGrpSpPr/>
          <p:nvPr/>
        </p:nvGrpSpPr>
        <p:grpSpPr>
          <a:xfrm>
            <a:off x="2626525" y="2015802"/>
            <a:ext cx="2373432" cy="742847"/>
            <a:chOff x="5084083" y="921200"/>
            <a:chExt cx="2373432" cy="742847"/>
          </a:xfrm>
        </p:grpSpPr>
        <p:pic>
          <p:nvPicPr>
            <p:cNvPr id="33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9CBF728A-69E6-EE4F-BC1B-8BC842C972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084083" y="921200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1B0A18AD-046F-4B4E-8848-75A863F62E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5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65599C60-74D6-A149-A284-B40834D61A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53B0525-9068-4023-8EA3-5B9D91137544}"/>
              </a:ext>
            </a:extLst>
          </p:cNvPr>
          <p:cNvGrpSpPr/>
          <p:nvPr/>
        </p:nvGrpSpPr>
        <p:grpSpPr>
          <a:xfrm>
            <a:off x="3365483" y="3106342"/>
            <a:ext cx="879479" cy="868505"/>
            <a:chOff x="6007217" y="2431256"/>
            <a:chExt cx="975867" cy="96369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94490CE-F3D9-45BB-AEF7-B81AA5153C8F}"/>
                </a:ext>
              </a:extLst>
            </p:cNvPr>
            <p:cNvSpPr/>
            <p:nvPr/>
          </p:nvSpPr>
          <p:spPr>
            <a:xfrm>
              <a:off x="6007217" y="2431256"/>
              <a:ext cx="975867" cy="963690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55">
                <a:defRPr/>
              </a:pPr>
              <a:endParaRPr lang="en-VN" sz="760" dirty="0">
                <a:solidFill>
                  <a:prstClr val="white"/>
                </a:solidFill>
                <a:latin typeface="Tahoma" panose="020B0604030504040204" pitchFamily="34" charset="0"/>
              </a:endParaRPr>
            </a:p>
          </p:txBody>
        </p:sp>
        <p:pic>
          <p:nvPicPr>
            <p:cNvPr id="21" name="Picture 2" descr="Comment Png Icon Transparent Images – Free PNG Images Vector, PSD, Clipart,  Templates">
              <a:extLst>
                <a:ext uri="{FF2B5EF4-FFF2-40B4-BE49-F238E27FC236}">
                  <a16:creationId xmlns:a16="http://schemas.microsoft.com/office/drawing/2014/main" id="{8D0C9BCE-E33A-4BEE-8E25-D27B6D5CB08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6127186" y="2544336"/>
              <a:ext cx="753726" cy="7537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4539A74A-BDC6-4720-A3FF-F9B20765F1DA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06" y="2015802"/>
            <a:ext cx="1819791" cy="302098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6B16D9D-093B-46EF-917D-EE97C8B13CB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6236" y="3916009"/>
            <a:ext cx="1000066" cy="94297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79106-A8E0-489B-A12E-6A5D1144A921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0965" y="2982336"/>
            <a:ext cx="1558897" cy="125803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644EF60-8380-4900-A0C4-80413D62BB7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95" b="13916"/>
          <a:stretch/>
        </p:blipFill>
        <p:spPr>
          <a:xfrm rot="3444036">
            <a:off x="5712703" y="2926582"/>
            <a:ext cx="3108743" cy="1728884"/>
          </a:xfrm>
          <a:prstGeom prst="rect">
            <a:avLst/>
          </a:prstGeom>
        </p:spPr>
      </p:pic>
      <p:pic>
        <p:nvPicPr>
          <p:cNvPr id="18" name="Picture 2" descr="Logo Vinschool – TEDxHanoi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055" y="165532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644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40C5AA-80EB-43E0-924F-EAEBDF502A1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0C89A15-A3A7-42C2-A338-8224F2B1A0CB}" type="slidenum">
              <a:rPr lang="zh-CN" altLang="en-US" smtClean="0"/>
              <a:pPr/>
              <a:t>14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C72283-A06E-481D-8A9D-76D29372B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76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random/>
      </p:transition>
    </mc:Choice>
    <mc:Fallback xmlns="">
      <p:transition spd="slow" advClick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04"/>
          <p:cNvSpPr txBox="1">
            <a:spLocks noGrp="1"/>
          </p:cNvSpPr>
          <p:nvPr>
            <p:ph type="ctrTitle"/>
          </p:nvPr>
        </p:nvSpPr>
        <p:spPr>
          <a:xfrm>
            <a:off x="467442" y="1662682"/>
            <a:ext cx="8209114" cy="1624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mbria" panose="02040503050406030204" pitchFamily="18" charset="0"/>
                <a:ea typeface="Cambria" panose="02040503050406030204" pitchFamily="18" charset="0"/>
              </a:rPr>
              <a:t>TUẦN 30:</a:t>
            </a:r>
            <a:br>
              <a:rPr lang="en" sz="32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3200" dirty="0">
                <a:latin typeface="Cambria" panose="02040503050406030204" pitchFamily="18" charset="0"/>
                <a:ea typeface="Cambria" panose="02040503050406030204" pitchFamily="18" charset="0"/>
              </a:rPr>
              <a:t>NHÓM </a:t>
            </a: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LỆNH PEN</a:t>
            </a:r>
            <a:endParaRPr lang="en-US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6" name="Picture 2" descr="Logo Vinschool – TEDxHano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610" y="163453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910641" y="951640"/>
            <a:ext cx="3322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323C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MÔN CNTT KHỐI 2</a:t>
            </a:r>
            <a:endParaRPr lang="en-US" sz="2000" dirty="0">
              <a:solidFill>
                <a:srgbClr val="323C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8" name="Picture 4" descr="Tynker: Creating Coding Opportunities for K-12 Learn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49" y="3147890"/>
            <a:ext cx="28575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8519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6"/>
          <p:cNvSpPr txBox="1">
            <a:spLocks noGrp="1"/>
          </p:cNvSpPr>
          <p:nvPr>
            <p:ph type="title" idx="2"/>
          </p:nvPr>
        </p:nvSpPr>
        <p:spPr>
          <a:xfrm>
            <a:off x="-132942" y="2114550"/>
            <a:ext cx="356616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Nêu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2" name="Google Shape;1492;p106"/>
          <p:cNvSpPr txBox="1">
            <a:spLocks noGrp="1"/>
          </p:cNvSpPr>
          <p:nvPr>
            <p:ph type="title" idx="3"/>
          </p:nvPr>
        </p:nvSpPr>
        <p:spPr>
          <a:xfrm>
            <a:off x="2739466" y="2114550"/>
            <a:ext cx="3566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Trình bày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3" name="Google Shape;1493;p106"/>
          <p:cNvSpPr txBox="1">
            <a:spLocks noGrp="1"/>
          </p:cNvSpPr>
          <p:nvPr>
            <p:ph type="subTitle" idx="4"/>
          </p:nvPr>
        </p:nvSpPr>
        <p:spPr>
          <a:xfrm>
            <a:off x="3044717" y="2910262"/>
            <a:ext cx="2955657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cách sử dụng 3-4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khối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trong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 lệnh Pen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2" name="Google Shape;1502;p106"/>
          <p:cNvSpPr txBox="1">
            <a:spLocks noGrp="1"/>
          </p:cNvSpPr>
          <p:nvPr>
            <p:ph type="title" idx="2"/>
          </p:nvPr>
        </p:nvSpPr>
        <p:spPr>
          <a:xfrm>
            <a:off x="1328063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01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3" name="Google Shape;1503;p106"/>
          <p:cNvSpPr txBox="1">
            <a:spLocks noGrp="1"/>
          </p:cNvSpPr>
          <p:nvPr>
            <p:ph type="title" idx="2"/>
          </p:nvPr>
        </p:nvSpPr>
        <p:spPr>
          <a:xfrm>
            <a:off x="4201446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02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9" name="Google Shape;1509;p106"/>
          <p:cNvSpPr/>
          <p:nvPr/>
        </p:nvSpPr>
        <p:spPr>
          <a:xfrm>
            <a:off x="4168296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13" name="Google Shape;1513;p106"/>
          <p:cNvSpPr/>
          <p:nvPr/>
        </p:nvSpPr>
        <p:spPr>
          <a:xfrm>
            <a:off x="1294913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MỤC TIÊU BÀI HỌC</a:t>
            </a:r>
          </a:p>
        </p:txBody>
      </p:sp>
      <p:sp>
        <p:nvSpPr>
          <p:cNvPr id="31" name="Subtitle 30"/>
          <p:cNvSpPr>
            <a:spLocks noGrp="1"/>
          </p:cNvSpPr>
          <p:nvPr>
            <p:ph type="subTitle" idx="1"/>
          </p:nvPr>
        </p:nvSpPr>
        <p:spPr>
          <a:xfrm>
            <a:off x="198602" y="2885474"/>
            <a:ext cx="2962041" cy="1005840"/>
          </a:xfrm>
        </p:spPr>
        <p:txBody>
          <a:bodyPr/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tác dụng của nhóm lệnh Pen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1" name="Google Shape;1492;p106"/>
          <p:cNvSpPr txBox="1">
            <a:spLocks noGrp="1"/>
          </p:cNvSpPr>
          <p:nvPr>
            <p:ph type="title" idx="3"/>
          </p:nvPr>
        </p:nvSpPr>
        <p:spPr>
          <a:xfrm>
            <a:off x="5695123" y="2093361"/>
            <a:ext cx="3566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>
                <a:latin typeface="Cambria" panose="02040503050406030204" pitchFamily="18" charset="0"/>
                <a:ea typeface="Cambria" panose="02040503050406030204" pitchFamily="18" charset="0"/>
              </a:rPr>
              <a:t>Thực hành được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2" name="Google Shape;1493;p106"/>
          <p:cNvSpPr txBox="1">
            <a:spLocks noGrp="1"/>
          </p:cNvSpPr>
          <p:nvPr>
            <p:ph type="subTitle" idx="4"/>
          </p:nvPr>
        </p:nvSpPr>
        <p:spPr>
          <a:xfrm>
            <a:off x="5946265" y="2910262"/>
            <a:ext cx="3041825" cy="1005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</a:rPr>
              <a:t>thao tác sử dụng 3-4 khối lệnh trong nhóm lệnh Pen</a:t>
            </a:r>
          </a:p>
        </p:txBody>
      </p:sp>
      <p:sp>
        <p:nvSpPr>
          <p:cNvPr id="13" name="Google Shape;1503;p106"/>
          <p:cNvSpPr txBox="1">
            <a:spLocks noGrp="1"/>
          </p:cNvSpPr>
          <p:nvPr>
            <p:ph type="title" idx="2"/>
          </p:nvPr>
        </p:nvSpPr>
        <p:spPr>
          <a:xfrm>
            <a:off x="7157103" y="1834657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mbria" panose="02040503050406030204" pitchFamily="18" charset="0"/>
                <a:ea typeface="Cambria" panose="02040503050406030204" pitchFamily="18" charset="0"/>
              </a:rPr>
              <a:t>03</a:t>
            </a:r>
            <a:endParaRPr sz="2800" b="1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" name="Google Shape;1509;p106"/>
          <p:cNvSpPr/>
          <p:nvPr/>
        </p:nvSpPr>
        <p:spPr>
          <a:xfrm>
            <a:off x="7123953" y="1693057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5" name="Picture 2" descr="Logo Vinschool – TEDxHano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09" y="114130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8002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QUAN SÁT VIDEO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2" name="Pe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9419" y="1202298"/>
            <a:ext cx="6187669" cy="3480564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5" name="Picture 2" descr="Logo Vinschool – TEDxHanoi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09" y="265053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04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84;p105"/>
          <p:cNvSpPr txBox="1">
            <a:spLocks/>
          </p:cNvSpPr>
          <p:nvPr/>
        </p:nvSpPr>
        <p:spPr>
          <a:xfrm>
            <a:off x="1172480" y="480507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Nhóm lệnh Pen có màu gì?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03583" y="1444487"/>
            <a:ext cx="3856382" cy="728870"/>
          </a:xfrm>
          <a:prstGeom prst="roundRect">
            <a:avLst/>
          </a:prstGeom>
          <a:solidFill>
            <a:srgbClr val="1456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A. Xanh dương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03583" y="3205219"/>
            <a:ext cx="3856382" cy="728870"/>
          </a:xfrm>
          <a:prstGeom prst="roundRect">
            <a:avLst/>
          </a:prstGeom>
          <a:solidFill>
            <a:schemeClr val="accent4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C. Xanh ngọc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3583" y="2324853"/>
            <a:ext cx="3856382" cy="728870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B. Xanh lá cây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97293" y="1557907"/>
            <a:ext cx="2995622" cy="2218132"/>
          </a:xfrm>
          <a:prstGeom prst="rect">
            <a:avLst/>
          </a:prstGeom>
        </p:spPr>
      </p:pic>
      <p:pic>
        <p:nvPicPr>
          <p:cNvPr id="12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7" t="18657" r="55100" b="30178"/>
          <a:stretch/>
        </p:blipFill>
        <p:spPr bwMode="auto">
          <a:xfrm>
            <a:off x="3988869" y="3156116"/>
            <a:ext cx="662324" cy="67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7" t="18657" r="55100" b="30178"/>
          <a:stretch/>
        </p:blipFill>
        <p:spPr bwMode="auto">
          <a:xfrm>
            <a:off x="4028803" y="1399034"/>
            <a:ext cx="662324" cy="67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49" t="18843" r="5517" b="28298"/>
          <a:stretch/>
        </p:blipFill>
        <p:spPr bwMode="auto">
          <a:xfrm>
            <a:off x="3918356" y="2324853"/>
            <a:ext cx="812350" cy="71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ter Effect - Countdown 10 seconds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5" end="20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011998" y="212034"/>
            <a:ext cx="1512222" cy="850625"/>
          </a:xfrm>
          <a:prstGeom prst="ellipse">
            <a:avLst/>
          </a:prstGeom>
        </p:spPr>
      </p:pic>
      <p:pic>
        <p:nvPicPr>
          <p:cNvPr id="11" name="Picture 2" descr="Logo Vinschool – TEDxHanoi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673" y="125466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340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m-thanh-tra-loi-dung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m-thanh-tra-loi-sai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8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m-thanh-tra-loi-sai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84;p105"/>
          <p:cNvSpPr txBox="1">
            <a:spLocks/>
          </p:cNvSpPr>
          <p:nvPr/>
        </p:nvSpPr>
        <p:spPr>
          <a:xfrm>
            <a:off x="975599" y="532236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n-US">
                <a:solidFill>
                  <a:schemeClr val="accent6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Nhóm lệnh Pen có tác dụng gì? </a:t>
            </a:r>
            <a:endParaRPr lang="en-US" dirty="0">
              <a:solidFill>
                <a:schemeClr val="accent6">
                  <a:lumMod val="7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503582" y="1444487"/>
            <a:ext cx="4222623" cy="728870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A. Thay đổi ngoại hình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503583" y="2402784"/>
            <a:ext cx="4187544" cy="728870"/>
          </a:xfrm>
          <a:prstGeom prst="round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B. Dùng để vẽ hình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03583" y="3361081"/>
            <a:ext cx="4147610" cy="72887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C. Xử lý hiệu ứng, hoạt cảnh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197293" y="1557907"/>
            <a:ext cx="2995622" cy="2218132"/>
          </a:xfrm>
          <a:prstGeom prst="rect">
            <a:avLst/>
          </a:prstGeom>
        </p:spPr>
      </p:pic>
      <p:pic>
        <p:nvPicPr>
          <p:cNvPr id="12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7" t="18657" r="55100" b="30178"/>
          <a:stretch/>
        </p:blipFill>
        <p:spPr bwMode="auto">
          <a:xfrm>
            <a:off x="4395043" y="3418737"/>
            <a:ext cx="662324" cy="67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8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67" t="18657" r="55100" b="30178"/>
          <a:stretch/>
        </p:blipFill>
        <p:spPr bwMode="auto">
          <a:xfrm>
            <a:off x="4369617" y="1448551"/>
            <a:ext cx="662324" cy="671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Káº¿t quáº£ hÃ¬nh áº£nh cho right wrong tick icon"/>
          <p:cNvPicPr>
            <a:picLocks noChangeAspect="1" noChangeArrowheads="1"/>
          </p:cNvPicPr>
          <p:nvPr/>
        </p:nvPicPr>
        <p:blipFill rotWithShape="1"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149" t="18843" r="5517" b="28298"/>
          <a:stretch/>
        </p:blipFill>
        <p:spPr bwMode="auto">
          <a:xfrm>
            <a:off x="4284952" y="2352431"/>
            <a:ext cx="812350" cy="713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fter Effect - Countdown 10 seconds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65" end="200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436804" y="295023"/>
            <a:ext cx="1512222" cy="850625"/>
          </a:xfrm>
          <a:prstGeom prst="ellipse">
            <a:avLst/>
          </a:prstGeom>
        </p:spPr>
      </p:pic>
      <p:pic>
        <p:nvPicPr>
          <p:cNvPr id="11" name="Picture 2" descr="Logo Vinschool – TEDxHanoi"/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818" y="74524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459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m-thanh-tra-loi-sai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7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Am-thanh-tra-loi-dung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Am-thanh-tra-loi-sai-www_nhacchuongvui_com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84;p105">
            <a:extLst>
              <a:ext uri="{FF2B5EF4-FFF2-40B4-BE49-F238E27FC236}">
                <a16:creationId xmlns:a16="http://schemas.microsoft.com/office/drawing/2014/main" id="{C716EDC6-E457-469F-B2D4-343DE50CE56D}"/>
              </a:ext>
            </a:extLst>
          </p:cNvPr>
          <p:cNvSpPr txBox="1">
            <a:spLocks/>
          </p:cNvSpPr>
          <p:nvPr/>
        </p:nvSpPr>
        <p:spPr>
          <a:xfrm>
            <a:off x="1014997" y="449263"/>
            <a:ext cx="7024103" cy="282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27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CÁC LỆNH CƠ BẢN TRONG NHÓM LỆNH PEN</a:t>
            </a:r>
            <a:endParaRPr lang="en-US" sz="2700" dirty="0">
              <a:solidFill>
                <a:schemeClr val="tx1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AE2DB1-B3E7-4F6A-883A-0692F5E61881}"/>
              </a:ext>
            </a:extLst>
          </p:cNvPr>
          <p:cNvSpPr/>
          <p:nvPr/>
        </p:nvSpPr>
        <p:spPr>
          <a:xfrm>
            <a:off x="4395314" y="1439318"/>
            <a:ext cx="3534917" cy="507831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altLang="zh-CN" sz="2700">
                <a:ln w="3175">
                  <a:noFill/>
                </a:ln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A. Đặt cỡ nét vẽ</a:t>
            </a:r>
            <a:endParaRPr lang="en-US" altLang="zh-CN" sz="2700" dirty="0">
              <a:ln w="3175">
                <a:noFill/>
              </a:ln>
              <a:solidFill>
                <a:schemeClr val="accent3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7980E6-1553-48EA-AAE0-50FE6D6E4B37}"/>
              </a:ext>
            </a:extLst>
          </p:cNvPr>
          <p:cNvSpPr/>
          <p:nvPr/>
        </p:nvSpPr>
        <p:spPr>
          <a:xfrm>
            <a:off x="4371974" y="2128000"/>
            <a:ext cx="3534916" cy="507831"/>
          </a:xfrm>
          <a:prstGeom prst="rect">
            <a:avLst/>
          </a:prstGeom>
          <a:solidFill>
            <a:srgbClr val="00B0F0"/>
          </a:solidFill>
        </p:spPr>
        <p:txBody>
          <a:bodyPr wrap="square">
            <a:spAutoFit/>
          </a:bodyPr>
          <a:lstStyle/>
          <a:p>
            <a:pPr algn="just"/>
            <a:r>
              <a:rPr lang="en-US" altLang="zh-CN" sz="2700">
                <a:ln w="3175">
                  <a:noFill/>
                </a:ln>
                <a:solidFill>
                  <a:schemeClr val="accent6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B. Đặt màu nét vẽ</a:t>
            </a:r>
            <a:endParaRPr lang="en-US" altLang="zh-CN" sz="2700" dirty="0">
              <a:ln w="3175">
                <a:noFill/>
              </a:ln>
              <a:solidFill>
                <a:schemeClr val="accent6">
                  <a:lumMod val="1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70B411F-B1F5-429D-B820-8B6F24EC3494}"/>
              </a:ext>
            </a:extLst>
          </p:cNvPr>
          <p:cNvSpPr/>
          <p:nvPr/>
        </p:nvSpPr>
        <p:spPr>
          <a:xfrm>
            <a:off x="4372764" y="2816682"/>
            <a:ext cx="3534916" cy="507831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pPr algn="just"/>
            <a:r>
              <a:rPr lang="en-US" altLang="zh-CN" sz="2700">
                <a:ln w="3175">
                  <a:noFill/>
                </a:ln>
                <a:solidFill>
                  <a:schemeClr val="accent6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C. Hạ bút</a:t>
            </a:r>
            <a:endParaRPr lang="en-US" altLang="zh-CN" sz="2700" dirty="0">
              <a:ln w="3175">
                <a:noFill/>
              </a:ln>
              <a:solidFill>
                <a:schemeClr val="accent6">
                  <a:lumMod val="1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E6B42D-06D5-475C-BC6E-97238D5E883F}"/>
              </a:ext>
            </a:extLst>
          </p:cNvPr>
          <p:cNvSpPr/>
          <p:nvPr/>
        </p:nvSpPr>
        <p:spPr>
          <a:xfrm>
            <a:off x="4372764" y="3491891"/>
            <a:ext cx="3534916" cy="507831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pPr algn="just"/>
            <a:r>
              <a:rPr lang="en-US" altLang="zh-CN" sz="2700">
                <a:ln w="3175">
                  <a:noFill/>
                </a:ln>
                <a:solidFill>
                  <a:schemeClr val="accent6">
                    <a:lumMod val="10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D. Xóa nét đã vẽ</a:t>
            </a:r>
            <a:endParaRPr lang="en-US" altLang="zh-CN" sz="2700" dirty="0">
              <a:ln w="3175">
                <a:noFill/>
              </a:ln>
              <a:solidFill>
                <a:schemeClr val="accent6">
                  <a:lumMod val="10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90F95DA-00D6-4690-B051-91646CEF28CE}"/>
              </a:ext>
            </a:extLst>
          </p:cNvPr>
          <p:cNvSpPr/>
          <p:nvPr/>
        </p:nvSpPr>
        <p:spPr>
          <a:xfrm>
            <a:off x="4056145" y="3557502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E8472CE-3591-42FB-893E-B2A9F5439E9F}"/>
              </a:ext>
            </a:extLst>
          </p:cNvPr>
          <p:cNvSpPr/>
          <p:nvPr/>
        </p:nvSpPr>
        <p:spPr>
          <a:xfrm>
            <a:off x="4045661" y="2835790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B5475EB2-0C1A-4B21-8D77-34358838279F}"/>
              </a:ext>
            </a:extLst>
          </p:cNvPr>
          <p:cNvSpPr/>
          <p:nvPr/>
        </p:nvSpPr>
        <p:spPr>
          <a:xfrm>
            <a:off x="4068210" y="1475765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DFDFCBC-47C6-4BCC-9BF1-FBF98CEEC460}"/>
              </a:ext>
            </a:extLst>
          </p:cNvPr>
          <p:cNvSpPr/>
          <p:nvPr/>
        </p:nvSpPr>
        <p:spPr>
          <a:xfrm>
            <a:off x="4044870" y="2150289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35" name="y2meta.com-1 Minute timer (Đồng hồ đếm ngược 1 phút)-(480p)">
            <a:hlinkClick r:id="" action="ppaction://media"/>
            <a:extLst>
              <a:ext uri="{FF2B5EF4-FFF2-40B4-BE49-F238E27FC236}">
                <a16:creationId xmlns:a16="http://schemas.microsoft.com/office/drawing/2014/main" id="{CA4E339B-2708-49A3-886B-F0E6439F84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72584" y="99715"/>
            <a:ext cx="981514" cy="699095"/>
          </a:xfrm>
          <a:prstGeom prst="rect">
            <a:avLst/>
          </a:prstGeom>
          <a:solidFill>
            <a:srgbClr val="4F81BD"/>
          </a:solidFill>
          <a:ln>
            <a:noFill/>
          </a:ln>
          <a:effectLst>
            <a:innerShdw blurRad="469900">
              <a:srgbClr val="000000">
                <a:alpha val="86000"/>
              </a:srgbClr>
            </a:innerShdw>
          </a:effectLst>
          <a:scene3d>
            <a:camera prst="orthographicFront"/>
            <a:lightRig rig="soft" dir="t"/>
          </a:scene3d>
          <a:sp3d/>
        </p:spPr>
      </p:pic>
      <p:sp>
        <p:nvSpPr>
          <p:cNvPr id="38" name="Oval 37">
            <a:extLst>
              <a:ext uri="{FF2B5EF4-FFF2-40B4-BE49-F238E27FC236}">
                <a16:creationId xmlns:a16="http://schemas.microsoft.com/office/drawing/2014/main" id="{564E67D5-75CC-4435-A735-28B66BF5B035}"/>
              </a:ext>
            </a:extLst>
          </p:cNvPr>
          <p:cNvSpPr/>
          <p:nvPr/>
        </p:nvSpPr>
        <p:spPr>
          <a:xfrm>
            <a:off x="1038420" y="1600505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7E69F4A-108B-4DEC-9C09-350AA1BBF6B0}"/>
              </a:ext>
            </a:extLst>
          </p:cNvPr>
          <p:cNvSpPr/>
          <p:nvPr/>
        </p:nvSpPr>
        <p:spPr>
          <a:xfrm>
            <a:off x="1038420" y="2242880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911364D7-F7DF-48D1-81B3-B63FB6C6DD47}"/>
              </a:ext>
            </a:extLst>
          </p:cNvPr>
          <p:cNvSpPr/>
          <p:nvPr/>
        </p:nvSpPr>
        <p:spPr>
          <a:xfrm>
            <a:off x="1057565" y="2901142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0A0C990-2B01-445F-B535-AC762589FAE4}"/>
              </a:ext>
            </a:extLst>
          </p:cNvPr>
          <p:cNvSpPr/>
          <p:nvPr/>
        </p:nvSpPr>
        <p:spPr>
          <a:xfrm>
            <a:off x="1038420" y="3556390"/>
            <a:ext cx="315829" cy="315829"/>
          </a:xfrm>
          <a:prstGeom prst="ellipse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b="1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EE1C95B-94F8-469E-B9AA-724AC3D25D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5807" y="1439318"/>
            <a:ext cx="1819814" cy="2551397"/>
          </a:xfrm>
          <a:prstGeom prst="rect">
            <a:avLst/>
          </a:prstGeom>
        </p:spPr>
      </p:pic>
      <p:pic>
        <p:nvPicPr>
          <p:cNvPr id="17" name="Picture 2" descr="Logo Vinschool – TEDxHano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541" y="103009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773723" y="4196862"/>
            <a:ext cx="7705969" cy="7346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Hãy nối các lệnh trong nhóm lệnh Pen (cột trái) với ý nghĩa tương ứng của chúng (cột phải)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25808" y="906584"/>
            <a:ext cx="1819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Khối lệnh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71974" y="894863"/>
            <a:ext cx="35349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Ý nghĩa</a:t>
            </a:r>
          </a:p>
        </p:txBody>
      </p:sp>
    </p:spTree>
    <p:extLst>
      <p:ext uri="{BB962C8B-B14F-4D97-AF65-F5344CB8AC3E}">
        <p14:creationId xmlns:p14="http://schemas.microsoft.com/office/powerpoint/2010/main" val="41012588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6092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35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6" fill="hold">
                      <p:stCondLst>
                        <p:cond delay="0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9" dur="1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35"/>
                </p:tgtEl>
              </p:cMediaNode>
            </p:video>
          </p:childTnLst>
        </p:cTn>
      </p:par>
    </p:tnLst>
    <p:bldLst>
      <p:bldP spid="27" grpId="0" animBg="1"/>
      <p:bldP spid="28" grpId="0" animBg="1"/>
      <p:bldP spid="33" grpId="0" animBg="1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484;p105"/>
          <p:cNvSpPr txBox="1">
            <a:spLocks/>
          </p:cNvSpPr>
          <p:nvPr/>
        </p:nvSpPr>
        <p:spPr>
          <a:xfrm>
            <a:off x="713250" y="199420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NHÓM LỆNH PEN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03865" y="467088"/>
            <a:ext cx="86258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800" b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Màu sắc: </a:t>
            </a:r>
            <a:r>
              <a:rPr lang="en-US" sz="2800">
                <a:solidFill>
                  <a:srgbClr val="00B050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Xanh lá cây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800" b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Ý nghĩa: </a:t>
            </a:r>
            <a:r>
              <a:rPr lang="en-US" sz="280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Điều khiển nhân vật có thể </a:t>
            </a:r>
            <a:r>
              <a:rPr lang="en-US" sz="280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vẽ hình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800" b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Các lệnh phổ biến:</a:t>
            </a:r>
            <a:endParaRPr lang="en-US" sz="28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2553629" y="2330679"/>
            <a:ext cx="706418" cy="0"/>
          </a:xfrm>
          <a:prstGeom prst="straightConnector1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557351" y="5166811"/>
            <a:ext cx="706418" cy="0"/>
          </a:xfrm>
          <a:prstGeom prst="straightConnector1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2553" y="2422854"/>
            <a:ext cx="4822658" cy="262707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688878" y="2546538"/>
            <a:ext cx="2502569" cy="354791"/>
          </a:xfrm>
          <a:prstGeom prst="rect">
            <a:avLst/>
          </a:prstGeom>
          <a:solidFill>
            <a:srgbClr val="2B99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Xóa nét đã vẽ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88877" y="3173326"/>
            <a:ext cx="2502569" cy="354791"/>
          </a:xfrm>
          <a:prstGeom prst="rect">
            <a:avLst/>
          </a:prstGeom>
          <a:solidFill>
            <a:srgbClr val="2B99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Hạ bút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4683149" y="3853975"/>
            <a:ext cx="2502569" cy="354791"/>
          </a:xfrm>
          <a:prstGeom prst="rect">
            <a:avLst/>
          </a:prstGeom>
          <a:solidFill>
            <a:srgbClr val="2B99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Đặt màu nét vẽ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684295" y="4515136"/>
            <a:ext cx="2502569" cy="354791"/>
          </a:xfrm>
          <a:prstGeom prst="rect">
            <a:avLst/>
          </a:prstGeom>
          <a:solidFill>
            <a:srgbClr val="2B99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>
                <a:solidFill>
                  <a:schemeClr val="accent3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Đặt kích cỡ nét vẽ</a:t>
            </a:r>
          </a:p>
        </p:txBody>
      </p:sp>
      <p:cxnSp>
        <p:nvCxnSpPr>
          <p:cNvPr id="5" name="Straight Arrow Connector 4"/>
          <p:cNvCxnSpPr>
            <a:endCxn id="3" idx="1"/>
          </p:cNvCxnSpPr>
          <p:nvPr/>
        </p:nvCxnSpPr>
        <p:spPr>
          <a:xfrm>
            <a:off x="3368842" y="2723933"/>
            <a:ext cx="1320036" cy="1"/>
          </a:xfrm>
          <a:prstGeom prst="straightConnector1">
            <a:avLst/>
          </a:prstGeom>
          <a:ln w="12700">
            <a:solidFill>
              <a:srgbClr val="FEFE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363114" y="3378221"/>
            <a:ext cx="1320036" cy="1"/>
          </a:xfrm>
          <a:prstGeom prst="straightConnector1">
            <a:avLst/>
          </a:prstGeom>
          <a:ln w="12700">
            <a:solidFill>
              <a:srgbClr val="FEFE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4090737" y="4011884"/>
            <a:ext cx="593557" cy="2"/>
          </a:xfrm>
          <a:prstGeom prst="straightConnector1">
            <a:avLst/>
          </a:prstGeom>
          <a:ln w="12700">
            <a:solidFill>
              <a:srgbClr val="FEFE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808854" y="4692531"/>
            <a:ext cx="897212" cy="8020"/>
          </a:xfrm>
          <a:prstGeom prst="straightConnector1">
            <a:avLst/>
          </a:prstGeom>
          <a:ln w="12700">
            <a:solidFill>
              <a:srgbClr val="FEFEF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2" descr="Logo Vinschool – TEDxHano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835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8261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26E69C-629D-4D87-A6DA-E31233B99E3D}"/>
              </a:ext>
            </a:extLst>
          </p:cNvPr>
          <p:cNvSpPr/>
          <p:nvPr/>
        </p:nvSpPr>
        <p:spPr>
          <a:xfrm>
            <a:off x="459458" y="992193"/>
            <a:ext cx="5157588" cy="396706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7217E28-185F-4A10-BB63-4C0C9CF13799}"/>
              </a:ext>
            </a:extLst>
          </p:cNvPr>
          <p:cNvSpPr/>
          <p:nvPr/>
        </p:nvSpPr>
        <p:spPr>
          <a:xfrm>
            <a:off x="653143" y="1207544"/>
            <a:ext cx="4770219" cy="246561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450"/>
              </a:spcBef>
              <a:spcAft>
                <a:spcPts val="450"/>
              </a:spcAft>
              <a:defRPr/>
            </a:pPr>
            <a:r>
              <a:rPr lang="en-US" sz="1800" b="1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Bước </a:t>
            </a:r>
            <a:r>
              <a:rPr lang="en-US" sz="1800" b="1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1: </a:t>
            </a:r>
            <a:r>
              <a:rPr lang="en-US" sz="1800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Đăng nhập Tynker</a:t>
            </a:r>
          </a:p>
          <a:p>
            <a:pPr>
              <a:spcBef>
                <a:spcPts val="450"/>
              </a:spcBef>
              <a:spcAft>
                <a:spcPts val="450"/>
              </a:spcAft>
              <a:defRPr/>
            </a:pPr>
            <a:r>
              <a:rPr lang="en-US" sz="1800" b="1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Bước </a:t>
            </a:r>
            <a:r>
              <a:rPr lang="en-US" sz="1800" b="1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2: </a:t>
            </a:r>
            <a:r>
              <a:rPr lang="en-US" sz="1800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Thêm 1 nhân vật, hình nền</a:t>
            </a:r>
          </a:p>
          <a:p>
            <a:pPr>
              <a:spcBef>
                <a:spcPts val="450"/>
              </a:spcBef>
              <a:spcAft>
                <a:spcPts val="450"/>
              </a:spcAft>
              <a:defRPr/>
            </a:pPr>
            <a:r>
              <a:rPr lang="en-US" sz="1800" b="1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Bước </a:t>
            </a:r>
            <a:r>
              <a:rPr lang="en-US" sz="1800" b="1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3: </a:t>
            </a:r>
            <a:r>
              <a:rPr lang="en-US" sz="1800" kern="12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Kết hợp Pen, Motion, Control lập trình nhân vật vẽ</a:t>
            </a:r>
          </a:p>
          <a:p>
            <a:pPr>
              <a:spcBef>
                <a:spcPts val="450"/>
              </a:spcBef>
              <a:spcAft>
                <a:spcPts val="450"/>
              </a:spcAft>
              <a:defRPr/>
            </a:pPr>
            <a:r>
              <a:rPr lang="en-US" sz="1800">
                <a:solidFill>
                  <a:prstClr val="black">
                    <a:lumMod val="95000"/>
                    <a:lumOff val="5000"/>
                  </a:prstClr>
                </a:solidFill>
                <a:latin typeface="#9Slide03 Cabin Medium" panose="00000600000000000000" pitchFamily="2" charset="0"/>
                <a:ea typeface="Cambria" panose="02040503050406030204" pitchFamily="18" charset="0"/>
              </a:rPr>
              <a:t>Bước 4: Lưu bài và chia sẻ</a:t>
            </a:r>
            <a:endParaRPr lang="en-US" sz="1800" kern="1200">
              <a:solidFill>
                <a:prstClr val="black">
                  <a:lumMod val="95000"/>
                  <a:lumOff val="5000"/>
                </a:prstClr>
              </a:solidFill>
              <a:latin typeface="#9Slide03 Cabin Medium" panose="00000600000000000000" pitchFamily="2" charset="0"/>
              <a:ea typeface="Cambria" panose="02040503050406030204" pitchFamily="18" charset="0"/>
            </a:endParaRPr>
          </a:p>
          <a:p>
            <a:pPr>
              <a:spcBef>
                <a:spcPts val="450"/>
              </a:spcBef>
              <a:spcAft>
                <a:spcPts val="450"/>
              </a:spcAft>
              <a:defRPr/>
            </a:pPr>
            <a:r>
              <a:rPr lang="en-US" sz="1800" b="1">
                <a:solidFill>
                  <a:prstClr val="black">
                    <a:lumMod val="95000"/>
                    <a:lumOff val="5000"/>
                  </a:prstClr>
                </a:solidFill>
                <a:highlight>
                  <a:srgbClr val="FFFF00"/>
                </a:highlight>
                <a:latin typeface="#9Slide03 Cabin Medium" panose="00000600000000000000" pitchFamily="2" charset="0"/>
                <a:ea typeface="Cambria" panose="02040503050406030204" pitchFamily="18" charset="0"/>
              </a:rPr>
              <a:t>* </a:t>
            </a:r>
            <a:r>
              <a:rPr lang="en-US" sz="1800">
                <a:solidFill>
                  <a:prstClr val="black">
                    <a:lumMod val="95000"/>
                    <a:lumOff val="5000"/>
                  </a:prstClr>
                </a:solidFill>
                <a:highlight>
                  <a:srgbClr val="FFFF00"/>
                </a:highlight>
                <a:latin typeface="#9Slide03 Cabin Medium" panose="00000600000000000000" pitchFamily="2" charset="0"/>
                <a:ea typeface="Cambria" panose="02040503050406030204" pitchFamily="18" charset="0"/>
              </a:rPr>
              <a:t>Tùy chỉnh bút vẽ theo cách riêng (cỡ bút, màu bút,…)</a:t>
            </a:r>
            <a:endParaRPr lang="en-US" sz="1800" kern="1200">
              <a:solidFill>
                <a:prstClr val="black">
                  <a:lumMod val="95000"/>
                  <a:lumOff val="5000"/>
                </a:prstClr>
              </a:solidFill>
              <a:highlight>
                <a:srgbClr val="FFFF00"/>
              </a:highlight>
              <a:latin typeface="#9Slide03 Cabin Medium" panose="00000600000000000000" pitchFamily="2" charset="0"/>
              <a:ea typeface="Cambria" panose="02040503050406030204" pitchFamily="18" charset="0"/>
            </a:endParaRPr>
          </a:p>
          <a:p>
            <a:pPr>
              <a:spcBef>
                <a:spcPts val="450"/>
              </a:spcBef>
              <a:spcAft>
                <a:spcPts val="450"/>
              </a:spcAft>
              <a:defRPr/>
            </a:pPr>
            <a:endParaRPr lang="en-US" sz="1800" kern="1200">
              <a:solidFill>
                <a:prstClr val="black">
                  <a:lumMod val="95000"/>
                  <a:lumOff val="5000"/>
                </a:prstClr>
              </a:solidFill>
              <a:latin typeface="#9Slide03 Cabin Medium" panose="00000600000000000000" pitchFamily="2" charset="0"/>
              <a:ea typeface="Cambria" panose="02040503050406030204" pitchFamily="18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455BD4F-F4D5-4700-95E8-23E493C6CF66}"/>
              </a:ext>
            </a:extLst>
          </p:cNvPr>
          <p:cNvSpPr txBox="1"/>
          <p:nvPr/>
        </p:nvSpPr>
        <p:spPr>
          <a:xfrm>
            <a:off x="243302" y="184246"/>
            <a:ext cx="86573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784">
              <a:defRPr/>
            </a:pPr>
            <a:r>
              <a:rPr lang="en-US" sz="3300">
                <a:solidFill>
                  <a:schemeClr val="tx1"/>
                </a:solidFill>
                <a:latin typeface="#9Slide03 Cabin SemiBold" panose="00000700000000000000" pitchFamily="2" charset="0"/>
                <a:cs typeface="#9Slide03 Arima Madurai ExtraLi" panose="00000300000000000000" pitchFamily="2" charset="0"/>
              </a:rPr>
              <a:t>THỰC HÀNH – CHỦ ĐỀ TỰ CHỌN</a:t>
            </a:r>
            <a:endParaRPr lang="en-US" sz="3300" dirty="0">
              <a:solidFill>
                <a:schemeClr val="tx1"/>
              </a:solidFill>
              <a:latin typeface="#9Slide03 Cabin SemiBold" panose="00000700000000000000" pitchFamily="2" charset="0"/>
              <a:cs typeface="#9Slide03 Arima Madurai ExtraLi" panose="00000300000000000000" pitchFamily="2" charset="0"/>
            </a:endParaRPr>
          </a:p>
        </p:txBody>
      </p:sp>
      <p:pic>
        <p:nvPicPr>
          <p:cNvPr id="12" name="5 Minute Countdown Timer with Music For Kids!">
            <a:hlinkClick r:id="" action="ppaction://media"/>
            <a:extLst>
              <a:ext uri="{FF2B5EF4-FFF2-40B4-BE49-F238E27FC236}">
                <a16:creationId xmlns:a16="http://schemas.microsoft.com/office/drawing/2014/main" id="{AA5319C0-4A98-4410-B0B4-5529B57743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00150" y="3751779"/>
            <a:ext cx="2005274" cy="10387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F0AB0A-CE29-46E0-BA46-A95F83F305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68878" y="992193"/>
            <a:ext cx="2593652" cy="3957942"/>
          </a:xfrm>
          <a:prstGeom prst="rect">
            <a:avLst/>
          </a:prstGeom>
          <a:ln>
            <a:solidFill>
              <a:schemeClr val="accent4">
                <a:lumMod val="40000"/>
                <a:lumOff val="60000"/>
              </a:schemeClr>
            </a:solidFill>
          </a:ln>
        </p:spPr>
      </p:pic>
      <p:pic>
        <p:nvPicPr>
          <p:cNvPr id="9" name="Picture 2" descr="Logo Vinschool – TEDxHanoi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58" y="156006"/>
            <a:ext cx="793860" cy="628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537316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214&quot;&gt;&lt;object type=&quot;3&quot; unique_id=&quot;10216&quot;&gt;&lt;property id=&quot;20148&quot; value=&quot;5&quot;/&gt;&lt;property id=&quot;20300&quot; value=&quot;Slide 1 - &amp;quot;NỘI QUY BUỔI HỌC&amp;quot;&quot;/&gt;&lt;property id=&quot;20307&quot; value=&quot;257&quot;/&gt;&lt;/object&gt;&lt;object type=&quot;3&quot; unique_id=&quot;10217&quot;&gt;&lt;property id=&quot;20148&quot; value=&quot;5&quot;/&gt;&lt;property id=&quot;20300&quot; value=&quot;Slide 4 - &amp;quot;Ghi nhớ&amp;quot;&quot;/&gt;&lt;property id=&quot;20307&quot; value=&quot;258&quot;/&gt;&lt;/object&gt;&lt;object type=&quot;3&quot; unique_id=&quot;10220&quot;&gt;&lt;property id=&quot;20148&quot; value=&quot;5&quot;/&gt;&lt;property id=&quot;20300&quot; value=&quot;Slide 5&quot;/&gt;&lt;property id=&quot;20307&quot; value=&quot;261&quot;/&gt;&lt;/object&gt;&lt;object type=&quot;3&quot; unique_id=&quot;10222&quot;&gt;&lt;property id=&quot;20148&quot; value=&quot;5&quot;/&gt;&lt;property id=&quot;20300&quot; value=&quot;Slide 6&quot;/&gt;&lt;property id=&quot;20307&quot; value=&quot;263&quot;/&gt;&lt;/object&gt;&lt;object type=&quot;3&quot; unique_id=&quot;10228&quot;&gt;&lt;property id=&quot;20148&quot; value=&quot;5&quot;/&gt;&lt;property id=&quot;20300&quot; value=&quot;Slide 8&quot;/&gt;&lt;property id=&quot;20307&quot; value=&quot;269&quot;/&gt;&lt;/object&gt;&lt;object type=&quot;3&quot; unique_id=&quot;10232&quot;&gt;&lt;property id=&quot;20148&quot; value=&quot;5&quot;/&gt;&lt;property id=&quot;20300&quot; value=&quot;Slide 9&quot;/&gt;&lt;property id=&quot;20307&quot; value=&quot;273&quot;/&gt;&lt;/object&gt;&lt;object type=&quot;3&quot; unique_id=&quot;11601&quot;&gt;&lt;property id=&quot;20148&quot; value=&quot;5&quot;/&gt;&lt;property id=&quot;20300&quot; value=&quot;Slide 3 - &amp;quot;TIẾT 54: NHÓM LỆNH ANIMATIONS &amp;quot;&quot;/&gt;&lt;property id=&quot;20307&quot; value=&quot;344&quot;/&gt;&lt;/object&gt;&lt;object type=&quot;3&quot; unique_id=&quot;13659&quot;&gt;&lt;property id=&quot;20148&quot; value=&quot;5&quot;/&gt;&lt;property id=&quot;20300&quot; value=&quot;Slide 10&quot;/&gt;&lt;property id=&quot;20307&quot; value=&quot;346&quot;/&gt;&lt;/object&gt;&lt;object type=&quot;3&quot; unique_id=&quot;13976&quot;&gt;&lt;property id=&quot;20148&quot; value=&quot;5&quot;/&gt;&lt;property id=&quot;20300&quot; value=&quot;Slide 2&quot;/&gt;&lt;property id=&quot;20307&quot; value=&quot;347&quot;/&gt;&lt;/object&gt;&lt;object type=&quot;3&quot; unique_id=&quot;14011&quot;&gt;&lt;property id=&quot;20148&quot; value=&quot;5&quot;/&gt;&lt;property id=&quot;20300&quot; value=&quot;Slide 7&quot;/&gt;&lt;property id=&quot;20307&quot; value=&quot;348&quot;/&gt;&lt;/object&gt;&lt;/object&gt;&lt;object type=&quot;8&quot; unique_id=&quot;10392&quot;&gt;&lt;/object&gt;&lt;/object&gt;&lt;/database&gt;"/>
  <p:tag name="SECTOMILLISECCONVERTED" val="1"/>
  <p:tag name="INKNOELEADERBOARD" val="1185392519"/>
</p:tagLst>
</file>

<file path=ppt/theme/theme1.xml><?xml version="1.0" encoding="utf-8"?>
<a:theme xmlns:a="http://schemas.openxmlformats.org/drawingml/2006/main" name="Pelvic Inflammatory Disease by Slidesgo">
  <a:themeElements>
    <a:clrScheme name="Simple Light">
      <a:dk1>
        <a:srgbClr val="323C50"/>
      </a:dk1>
      <a:lt1>
        <a:srgbClr val="E06666"/>
      </a:lt1>
      <a:dk2>
        <a:srgbClr val="ACE4ED"/>
      </a:dk2>
      <a:lt2>
        <a:srgbClr val="FFF2CC"/>
      </a:lt2>
      <a:accent1>
        <a:srgbClr val="FFC6B3"/>
      </a:accent1>
      <a:accent2>
        <a:srgbClr val="323C50"/>
      </a:accent2>
      <a:accent3>
        <a:srgbClr val="FFFFFF"/>
      </a:accent3>
      <a:accent4>
        <a:srgbClr val="ACE4ED"/>
      </a:accent4>
      <a:accent5>
        <a:srgbClr val="FFF2CC"/>
      </a:accent5>
      <a:accent6>
        <a:srgbClr val="FFC6B3"/>
      </a:accent6>
      <a:hlink>
        <a:srgbClr val="323C5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1759</TotalTime>
  <Words>359</Words>
  <Application>Microsoft Office PowerPoint</Application>
  <PresentationFormat>On-screen Show (16:9)</PresentationFormat>
  <Paragraphs>83</Paragraphs>
  <Slides>14</Slides>
  <Notes>9</Notes>
  <HiddenSlides>0</HiddenSlides>
  <MMClips>5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#9Slide03 AmpleSoft Bold</vt:lpstr>
      <vt:lpstr>#9Slide03 Cabin Medium</vt:lpstr>
      <vt:lpstr>#9Slide03 Cabin SemiBold</vt:lpstr>
      <vt:lpstr>Arial</vt:lpstr>
      <vt:lpstr>Bebas Neue</vt:lpstr>
      <vt:lpstr>Calibri</vt:lpstr>
      <vt:lpstr>Cambria</vt:lpstr>
      <vt:lpstr>Fira Sans Condensed Medium</vt:lpstr>
      <vt:lpstr>Lato</vt:lpstr>
      <vt:lpstr>Montserrat</vt:lpstr>
      <vt:lpstr>Nunito Light</vt:lpstr>
      <vt:lpstr>Pangolin</vt:lpstr>
      <vt:lpstr>Red Hat Text</vt:lpstr>
      <vt:lpstr>Staatliches</vt:lpstr>
      <vt:lpstr>Tahoma</vt:lpstr>
      <vt:lpstr>Pelvic Inflammatory Disease by Slidesgo</vt:lpstr>
      <vt:lpstr>NỘI QUY TIẾT HỌC</vt:lpstr>
      <vt:lpstr>TUẦN 30: NHÓM LỆNH PEN</vt:lpstr>
      <vt:lpstr>Nêu được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Nêu được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Pelvic Inflammatory Disease</dc:title>
  <dc:creator>admin</dc:creator>
  <cp:lastModifiedBy>THI VU</cp:lastModifiedBy>
  <cp:revision>112</cp:revision>
  <dcterms:modified xsi:type="dcterms:W3CDTF">2023-04-11T00:08:52Z</dcterms:modified>
</cp:coreProperties>
</file>